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31" r:id="rId5"/>
    <p:sldId id="332" r:id="rId6"/>
    <p:sldId id="268" r:id="rId7"/>
    <p:sldId id="327" r:id="rId8"/>
    <p:sldId id="328" r:id="rId9"/>
    <p:sldId id="329" r:id="rId10"/>
    <p:sldId id="330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4" r:id="rId32"/>
    <p:sldId id="353" r:id="rId3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B8"/>
    <a:srgbClr val="00A652"/>
    <a:srgbClr val="004621"/>
    <a:srgbClr val="00A651"/>
    <a:srgbClr val="006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236" y="72"/>
      </p:cViewPr>
      <p:guideLst>
        <p:guide orient="horz" pos="4201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fr-FR" sz="2000" b="1" dirty="0" smtClean="0"/>
            <a:t>Sirius</a:t>
          </a:r>
          <a:endParaRPr lang="en-US" sz="2000" b="1" noProof="0" dirty="0" smtClean="0"/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en-US" sz="2000" b="1" noProof="0" dirty="0" smtClean="0"/>
            <a:t>Development</a:t>
          </a:r>
          <a:r>
            <a:rPr lang="fr-FR" sz="2000" b="1" dirty="0" smtClean="0"/>
            <a:t> of Sirius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Problematic</a:t>
          </a:r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noProof="0" dirty="0" smtClean="0"/>
            <a:t>Concern</a:t>
          </a:r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623A0F07-E034-4062-A940-9809D659D640}" type="pres">
      <dgm:prSet presAssocID="{793EDE10-5CF1-46D9-BAF8-65924FEB405E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4"/>
      <dgm:spPr/>
    </dgm:pt>
    <dgm:pt modelId="{AFF7D09E-5404-4ECE-AC3C-59FA44FE4C04}" type="pres">
      <dgm:prSet presAssocID="{B7535463-A56F-44FF-8CB5-201BFDCADA1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4"/>
      <dgm:spPr/>
    </dgm:pt>
    <dgm:pt modelId="{D5C5F8E0-EDFB-473A-8910-273A818F572B}" type="pres">
      <dgm:prSet presAssocID="{FB4D4D2F-D7AC-455C-A37D-54718019F2C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4"/>
      <dgm:spPr/>
    </dgm:pt>
    <dgm:pt modelId="{2DF6772C-C3CF-4AC1-9BA4-525A2B035D2C}" type="pres">
      <dgm:prSet presAssocID="{37B78F11-1B40-4B80-B036-2632F5AB10D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4"/>
      <dgm:spPr/>
    </dgm:pt>
  </dgm:ptLst>
  <dgm:cxnLst>
    <dgm:cxn modelId="{60629F88-1A0C-41A3-9187-5705AC85EF6B}" type="presOf" srcId="{793EDE10-5CF1-46D9-BAF8-65924FEB405E}" destId="{623A0F07-E034-4062-A940-9809D659D640}" srcOrd="0" destOrd="0" presId="urn:microsoft.com/office/officeart/2008/layout/VerticalCurvedList"/>
    <dgm:cxn modelId="{F9ABF3D1-4647-4A3F-9FD5-1D6E650B54E8}" type="presOf" srcId="{37B78F11-1B40-4B80-B036-2632F5AB10D5}" destId="{2DF6772C-C3CF-4AC1-9BA4-525A2B035D2C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E3FA9F01-3E35-492C-973A-63ED7B09FAE5}" type="presOf" srcId="{FB4D4D2F-D7AC-455C-A37D-54718019F2C5}" destId="{D5C5F8E0-EDFB-473A-8910-273A818F572B}" srcOrd="0" destOrd="0" presId="urn:microsoft.com/office/officeart/2008/layout/VerticalCurvedList"/>
    <dgm:cxn modelId="{F3CB2FBD-FFDF-4B8F-8EAB-E02E8CE58FED}" type="presOf" srcId="{4C925965-89EC-45A1-804B-F79961061FDE}" destId="{84E162AD-861D-4555-B043-F79679CCDBDA}" srcOrd="0" destOrd="0" presId="urn:microsoft.com/office/officeart/2008/layout/VerticalCurvedList"/>
    <dgm:cxn modelId="{6A0D0B7E-3892-4DA1-A93C-102274E80F91}" type="presOf" srcId="{B7535463-A56F-44FF-8CB5-201BFDCADA1C}" destId="{AFF7D09E-5404-4ECE-AC3C-59FA44FE4C04}" srcOrd="0" destOrd="0" presId="urn:microsoft.com/office/officeart/2008/layout/VerticalCurvedList"/>
    <dgm:cxn modelId="{3D4B7B82-BB00-408D-8F9F-40A7FFDC241C}" type="presOf" srcId="{571CC073-B4EA-454E-8A5E-FC001A76EABC}" destId="{C1F95457-0E13-4C00-AF3F-5279185B3005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46077164-5E4C-45D0-8CA9-5BA67F614984}" type="presParOf" srcId="{C1F95457-0E13-4C00-AF3F-5279185B3005}" destId="{4208A881-E163-4E2D-843D-3E50A7960126}" srcOrd="0" destOrd="0" presId="urn:microsoft.com/office/officeart/2008/layout/VerticalCurvedList"/>
    <dgm:cxn modelId="{90CA7E1F-82BB-45C3-B38A-C911D48047B3}" type="presParOf" srcId="{4208A881-E163-4E2D-843D-3E50A7960126}" destId="{18DFAB4C-927C-4D8E-B963-160FBB72A981}" srcOrd="0" destOrd="0" presId="urn:microsoft.com/office/officeart/2008/layout/VerticalCurvedList"/>
    <dgm:cxn modelId="{99A88ADC-9360-4D05-9D13-5DE117B3EDD3}" type="presParOf" srcId="{18DFAB4C-927C-4D8E-B963-160FBB72A981}" destId="{D7A136A3-59C3-4E7B-B46A-5EBCE8A4078B}" srcOrd="0" destOrd="0" presId="urn:microsoft.com/office/officeart/2008/layout/VerticalCurvedList"/>
    <dgm:cxn modelId="{054F42A1-CE6B-4926-BA92-C8334E985AD6}" type="presParOf" srcId="{18DFAB4C-927C-4D8E-B963-160FBB72A981}" destId="{84E162AD-861D-4555-B043-F79679CCDBDA}" srcOrd="1" destOrd="0" presId="urn:microsoft.com/office/officeart/2008/layout/VerticalCurvedList"/>
    <dgm:cxn modelId="{33CE5130-1308-4E0A-AAC6-2A7B335BD630}" type="presParOf" srcId="{18DFAB4C-927C-4D8E-B963-160FBB72A981}" destId="{0CC9D516-AF50-449F-94BB-47477852AD53}" srcOrd="2" destOrd="0" presId="urn:microsoft.com/office/officeart/2008/layout/VerticalCurvedList"/>
    <dgm:cxn modelId="{EE5D4F00-45E3-4545-A0C0-779DE5FB7171}" type="presParOf" srcId="{18DFAB4C-927C-4D8E-B963-160FBB72A981}" destId="{44A52C95-0F8F-4D9A-AFA3-B197DFE13F6B}" srcOrd="3" destOrd="0" presId="urn:microsoft.com/office/officeart/2008/layout/VerticalCurvedList"/>
    <dgm:cxn modelId="{B14C5D7B-9FE9-413D-87B0-0A28C8471381}" type="presParOf" srcId="{4208A881-E163-4E2D-843D-3E50A7960126}" destId="{623A0F07-E034-4062-A940-9809D659D640}" srcOrd="1" destOrd="0" presId="urn:microsoft.com/office/officeart/2008/layout/VerticalCurvedList"/>
    <dgm:cxn modelId="{03B7BC58-E78D-4662-AE33-C860FA913070}" type="presParOf" srcId="{4208A881-E163-4E2D-843D-3E50A7960126}" destId="{F35DD54C-BEE8-44C4-8F0D-E8659F88F976}" srcOrd="2" destOrd="0" presId="urn:microsoft.com/office/officeart/2008/layout/VerticalCurvedList"/>
    <dgm:cxn modelId="{DAA4157D-9548-4E98-86BF-A8D1C8A15B4E}" type="presParOf" srcId="{F35DD54C-BEE8-44C4-8F0D-E8659F88F976}" destId="{47DD8210-5628-4679-9FA7-1B1563160569}" srcOrd="0" destOrd="0" presId="urn:microsoft.com/office/officeart/2008/layout/VerticalCurvedList"/>
    <dgm:cxn modelId="{A378C555-407C-41BC-826E-A1FA6238D40D}" type="presParOf" srcId="{4208A881-E163-4E2D-843D-3E50A7960126}" destId="{AFF7D09E-5404-4ECE-AC3C-59FA44FE4C04}" srcOrd="3" destOrd="0" presId="urn:microsoft.com/office/officeart/2008/layout/VerticalCurvedList"/>
    <dgm:cxn modelId="{328D14E1-0A19-46B8-824E-CE3B0683EFB9}" type="presParOf" srcId="{4208A881-E163-4E2D-843D-3E50A7960126}" destId="{D0C3640A-F629-43A2-9CFA-44EB95244037}" srcOrd="4" destOrd="0" presId="urn:microsoft.com/office/officeart/2008/layout/VerticalCurvedList"/>
    <dgm:cxn modelId="{7CC72F32-F8E3-4242-A6C9-938C264002BA}" type="presParOf" srcId="{D0C3640A-F629-43A2-9CFA-44EB95244037}" destId="{62FF596E-3DC2-41AB-A286-73700C7462E6}" srcOrd="0" destOrd="0" presId="urn:microsoft.com/office/officeart/2008/layout/VerticalCurvedList"/>
    <dgm:cxn modelId="{FA16F93C-3E0E-4AB4-928F-7B0A9302D7F4}" type="presParOf" srcId="{4208A881-E163-4E2D-843D-3E50A7960126}" destId="{D5C5F8E0-EDFB-473A-8910-273A818F572B}" srcOrd="5" destOrd="0" presId="urn:microsoft.com/office/officeart/2008/layout/VerticalCurvedList"/>
    <dgm:cxn modelId="{B24857E2-E2CA-4F30-BBA7-E52230FDF9FC}" type="presParOf" srcId="{4208A881-E163-4E2D-843D-3E50A7960126}" destId="{FA90C89B-DE3D-4B25-A178-12487841437D}" srcOrd="6" destOrd="0" presId="urn:microsoft.com/office/officeart/2008/layout/VerticalCurvedList"/>
    <dgm:cxn modelId="{DBE73F7B-A2C5-4180-B0AE-2E9F5D5F142D}" type="presParOf" srcId="{FA90C89B-DE3D-4B25-A178-12487841437D}" destId="{BBA824C2-C2F0-4C8C-8C9D-CD98F578FF82}" srcOrd="0" destOrd="0" presId="urn:microsoft.com/office/officeart/2008/layout/VerticalCurvedList"/>
    <dgm:cxn modelId="{A8A70EB7-A74D-4024-9D00-C4405ED17CE9}" type="presParOf" srcId="{4208A881-E163-4E2D-843D-3E50A7960126}" destId="{2DF6772C-C3CF-4AC1-9BA4-525A2B035D2C}" srcOrd="7" destOrd="0" presId="urn:microsoft.com/office/officeart/2008/layout/VerticalCurvedList"/>
    <dgm:cxn modelId="{F6DFCC80-94E0-45C5-A539-9B27690C11D2}" type="presParOf" srcId="{4208A881-E163-4E2D-843D-3E50A7960126}" destId="{E136BD25-049F-4EA6-8F12-52B53CD2B54F}" srcOrd="8" destOrd="0" presId="urn:microsoft.com/office/officeart/2008/layout/VerticalCurvedList"/>
    <dgm:cxn modelId="{D93CC92F-0AE2-4D43-8796-A383EDDD78D8}" type="presParOf" srcId="{E136BD25-049F-4EA6-8F12-52B53CD2B54F}" destId="{BCC0CC63-F434-48EB-80DC-BB17B738BA3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725E98-C6BD-4860-A874-2E64BB58359D}">
      <dgm:prSet/>
      <dgm:spPr/>
      <dgm:t>
        <a:bodyPr/>
        <a:lstStyle/>
        <a:p>
          <a:r>
            <a:rPr lang="en-US" dirty="0" smtClean="0"/>
            <a:t>Industrial use of </a:t>
          </a:r>
          <a:r>
            <a:rPr lang="en-US" dirty="0" err="1" smtClean="0"/>
            <a:t>ModelWriter</a:t>
          </a:r>
          <a:r>
            <a:rPr lang="en-US" dirty="0" smtClean="0"/>
            <a:t> tooling</a:t>
          </a:r>
          <a:endParaRPr lang="en-US" dirty="0"/>
        </a:p>
      </dgm:t>
    </dgm:pt>
    <dgm:pt modelId="{54BF6646-3649-4806-BB80-76FF77455F9E}" type="parTrans" cxnId="{1658743E-55AB-488C-8182-4CC4BF57A540}">
      <dgm:prSet/>
      <dgm:spPr/>
      <dgm:t>
        <a:bodyPr/>
        <a:lstStyle/>
        <a:p>
          <a:endParaRPr lang="en-US"/>
        </a:p>
      </dgm:t>
    </dgm:pt>
    <dgm:pt modelId="{47B457F4-CD79-44D7-9430-0632C00FE43D}" type="sibTrans" cxnId="{1658743E-55AB-488C-8182-4CC4BF57A540}">
      <dgm:prSet/>
      <dgm:spPr/>
      <dgm:t>
        <a:bodyPr/>
        <a:lstStyle/>
        <a:p>
          <a:endParaRPr lang="en-US"/>
        </a:p>
      </dgm:t>
    </dgm:pt>
    <dgm:pt modelId="{426D0758-8884-45FE-80C5-75B67C84F784}">
      <dgm:prSet/>
      <dgm:spPr/>
      <dgm:t>
        <a:bodyPr/>
        <a:lstStyle/>
        <a:p>
          <a:r>
            <a:rPr lang="en-US" dirty="0" smtClean="0"/>
            <a:t>Contribute to Intent</a:t>
          </a:r>
          <a:endParaRPr lang="en-US" dirty="0"/>
        </a:p>
      </dgm:t>
    </dgm:pt>
    <dgm:pt modelId="{167EF0B3-1D33-483D-B278-4EE8739EE753}" type="parTrans" cxnId="{33B8CB43-BA44-47F4-A026-50FCEB6BD29A}">
      <dgm:prSet/>
      <dgm:spPr/>
    </dgm:pt>
    <dgm:pt modelId="{1D3C485D-DCCE-4BEB-8D36-C65D02AC0C1E}" type="sibTrans" cxnId="{33B8CB43-BA44-47F4-A026-50FCEB6BD29A}">
      <dgm:prSet/>
      <dgm:spPr/>
    </dgm:pt>
    <dgm:pt modelId="{3A0529C2-690B-48AE-92C5-94CA0332699F}">
      <dgm:prSet/>
      <dgm:spPr/>
      <dgm:t>
        <a:bodyPr/>
        <a:lstStyle/>
        <a:p>
          <a:r>
            <a:rPr lang="en-US" dirty="0" smtClean="0"/>
            <a:t>Mapping tooling</a:t>
          </a:r>
        </a:p>
      </dgm:t>
    </dgm:pt>
    <dgm:pt modelId="{99530AB4-6BE0-4C42-9114-11631B69F01B}" type="parTrans" cxnId="{84667A8A-67DC-4DA8-BA44-343D0BD24867}">
      <dgm:prSet/>
      <dgm:spPr/>
    </dgm:pt>
    <dgm:pt modelId="{DB531F80-E0B2-428D-866E-0B54242930D6}" type="sibTrans" cxnId="{84667A8A-67DC-4DA8-BA44-343D0BD24867}">
      <dgm:prSet/>
      <dgm:spPr/>
    </dgm:pt>
    <dgm:pt modelId="{7EF6EB4A-3C6C-4B60-B6BA-A89086AD6C86}">
      <dgm:prSet/>
      <dgm:spPr/>
      <dgm:t>
        <a:bodyPr/>
        <a:lstStyle/>
        <a:p>
          <a:r>
            <a:rPr lang="en-US" dirty="0" smtClean="0"/>
            <a:t>Live validation feedback</a:t>
          </a:r>
        </a:p>
      </dgm:t>
    </dgm:pt>
    <dgm:pt modelId="{9D223808-1C1D-47EB-BF24-496F9269DA1D}" type="parTrans" cxnId="{43BF8CBB-4B2D-475E-928F-7AC39AEF69D0}">
      <dgm:prSet/>
      <dgm:spPr/>
    </dgm:pt>
    <dgm:pt modelId="{E33A7823-C5CE-4901-B40C-B0FA897CABDC}" type="sibTrans" cxnId="{43BF8CBB-4B2D-475E-928F-7AC39AEF69D0}">
      <dgm:prSet/>
      <dgm:spPr/>
    </dgm:pt>
    <dgm:pt modelId="{3F53B9CA-E4C7-426C-8188-D42E081D202C}">
      <dgm:prSet/>
      <dgm:spPr/>
      <dgm:t>
        <a:bodyPr/>
        <a:lstStyle/>
        <a:p>
          <a:r>
            <a:rPr lang="en-US" dirty="0" smtClean="0"/>
            <a:t>Batch validation</a:t>
          </a:r>
        </a:p>
      </dgm:t>
    </dgm:pt>
    <dgm:pt modelId="{26449E17-F0EC-4E32-BCEC-34DE20BA258A}" type="parTrans" cxnId="{F6AE3535-75D8-4D8E-965F-8B0DC5508FFB}">
      <dgm:prSet/>
      <dgm:spPr/>
    </dgm:pt>
    <dgm:pt modelId="{97A82E4E-268A-4566-B625-2BB485E1C294}" type="sibTrans" cxnId="{F6AE3535-75D8-4D8E-965F-8B0DC5508FFB}">
      <dgm:prSet/>
      <dgm:spPr/>
    </dgm:pt>
    <dgm:pt modelId="{DEE336C4-1DB4-4ADA-B25B-AF8093E6F9C4}">
      <dgm:prSet/>
      <dgm:spPr/>
      <dgm:t>
        <a:bodyPr/>
        <a:lstStyle/>
        <a:p>
          <a:r>
            <a:rPr lang="en-US" dirty="0" smtClean="0"/>
            <a:t>Fixing assistance</a:t>
          </a:r>
        </a:p>
      </dgm:t>
    </dgm:pt>
    <dgm:pt modelId="{832AD399-BA02-491A-AB8C-3644B76D26D0}" type="parTrans" cxnId="{2D4CCE30-4009-44FC-918B-235BF11C6D3E}">
      <dgm:prSet/>
      <dgm:spPr/>
    </dgm:pt>
    <dgm:pt modelId="{A2524598-39CE-4374-96A9-AF2A50291501}" type="sibTrans" cxnId="{2D4CCE30-4009-44FC-918B-235BF11C6D3E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6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6"/>
      <dgm:spPr/>
    </dgm:pt>
    <dgm:pt modelId="{44A52C95-0F8F-4D9A-AFA3-B197DFE13F6B}" type="pres">
      <dgm:prSet presAssocID="{571CC073-B4EA-454E-8A5E-FC001A76EABC}" presName="dstNode" presStyleLbl="node1" presStyleIdx="0" presStyleCnt="6"/>
      <dgm:spPr/>
    </dgm:pt>
    <dgm:pt modelId="{70FEF15B-A28E-4491-AE72-E180EBB7644A}" type="pres">
      <dgm:prSet presAssocID="{3A0529C2-690B-48AE-92C5-94CA0332699F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CEEE8-C22E-4D9E-A4A3-793A336C6FEC}" type="pres">
      <dgm:prSet presAssocID="{3A0529C2-690B-48AE-92C5-94CA0332699F}" presName="accent_1" presStyleCnt="0"/>
      <dgm:spPr/>
    </dgm:pt>
    <dgm:pt modelId="{9BC8E43E-AAA3-4672-BE77-42B7727AE6F0}" type="pres">
      <dgm:prSet presAssocID="{3A0529C2-690B-48AE-92C5-94CA0332699F}" presName="accentRepeatNode" presStyleLbl="solidFgAcc1" presStyleIdx="0" presStyleCnt="6"/>
      <dgm:spPr/>
    </dgm:pt>
    <dgm:pt modelId="{FA08CDE5-D5E0-451E-ADF0-BE974343CEB5}" type="pres">
      <dgm:prSet presAssocID="{7EF6EB4A-3C6C-4B60-B6BA-A89086AD6C86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5BD8-EC83-4F8A-9130-E39A89730870}" type="pres">
      <dgm:prSet presAssocID="{7EF6EB4A-3C6C-4B60-B6BA-A89086AD6C86}" presName="accent_2" presStyleCnt="0"/>
      <dgm:spPr/>
    </dgm:pt>
    <dgm:pt modelId="{8F1D5923-22FA-4A75-892A-38B1F721652C}" type="pres">
      <dgm:prSet presAssocID="{7EF6EB4A-3C6C-4B60-B6BA-A89086AD6C86}" presName="accentRepeatNode" presStyleLbl="solidFgAcc1" presStyleIdx="1" presStyleCnt="6"/>
      <dgm:spPr/>
    </dgm:pt>
    <dgm:pt modelId="{C70050F6-D559-47CD-AE7F-1A3B6DC3E13D}" type="pres">
      <dgm:prSet presAssocID="{DEE336C4-1DB4-4ADA-B25B-AF8093E6F9C4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9653A-49BD-44C8-A8D0-A7EBCFBBD37E}" type="pres">
      <dgm:prSet presAssocID="{DEE336C4-1DB4-4ADA-B25B-AF8093E6F9C4}" presName="accent_3" presStyleCnt="0"/>
      <dgm:spPr/>
    </dgm:pt>
    <dgm:pt modelId="{A2128069-D53B-4253-A158-C0A86314D57D}" type="pres">
      <dgm:prSet presAssocID="{DEE336C4-1DB4-4ADA-B25B-AF8093E6F9C4}" presName="accentRepeatNode" presStyleLbl="solidFgAcc1" presStyleIdx="2" presStyleCnt="6"/>
      <dgm:spPr/>
    </dgm:pt>
    <dgm:pt modelId="{BC35D876-8F7D-407A-90E2-FD9D31C4E004}" type="pres">
      <dgm:prSet presAssocID="{3F53B9CA-E4C7-426C-8188-D42E081D202C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4C460-EEB5-4C59-99C1-7AEA2D28D41A}" type="pres">
      <dgm:prSet presAssocID="{3F53B9CA-E4C7-426C-8188-D42E081D202C}" presName="accent_4" presStyleCnt="0"/>
      <dgm:spPr/>
    </dgm:pt>
    <dgm:pt modelId="{85384665-0BF4-4D94-AD75-F5435566B7DD}" type="pres">
      <dgm:prSet presAssocID="{3F53B9CA-E4C7-426C-8188-D42E081D202C}" presName="accentRepeatNode" presStyleLbl="solidFgAcc1" presStyleIdx="3" presStyleCnt="6"/>
      <dgm:spPr/>
    </dgm:pt>
    <dgm:pt modelId="{A93A91EF-997C-421E-9420-03E3C07EACA2}" type="pres">
      <dgm:prSet presAssocID="{426D0758-8884-45FE-80C5-75B67C84F78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E4A29-D1A2-4E8A-8DC6-4E2345340A55}" type="pres">
      <dgm:prSet presAssocID="{426D0758-8884-45FE-80C5-75B67C84F784}" presName="accent_5" presStyleCnt="0"/>
      <dgm:spPr/>
    </dgm:pt>
    <dgm:pt modelId="{34966344-6889-42C8-916F-7701A43D1F17}" type="pres">
      <dgm:prSet presAssocID="{426D0758-8884-45FE-80C5-75B67C84F784}" presName="accentRepeatNode" presStyleLbl="solidFgAcc1" presStyleIdx="4" presStyleCnt="6"/>
      <dgm:spPr/>
    </dgm:pt>
    <dgm:pt modelId="{7249490D-FBFE-4ED2-8766-81F6F51BB084}" type="pres">
      <dgm:prSet presAssocID="{17725E98-C6BD-4860-A874-2E64BB58359D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6F1A01-630E-4919-B556-B4B6FA8B0B25}" type="pres">
      <dgm:prSet presAssocID="{17725E98-C6BD-4860-A874-2E64BB58359D}" presName="accent_6" presStyleCnt="0"/>
      <dgm:spPr/>
    </dgm:pt>
    <dgm:pt modelId="{188AE7E5-E319-4A28-BF20-BDF1B8C273D2}" type="pres">
      <dgm:prSet presAssocID="{17725E98-C6BD-4860-A874-2E64BB58359D}" presName="accentRepeatNode" presStyleLbl="solidFgAcc1" presStyleIdx="5" presStyleCnt="6"/>
      <dgm:spPr/>
    </dgm:pt>
  </dgm:ptLst>
  <dgm:cxnLst>
    <dgm:cxn modelId="{238E5BC2-A6BB-49CF-B2D3-462CB2AB232F}" type="presOf" srcId="{17725E98-C6BD-4860-A874-2E64BB58359D}" destId="{7249490D-FBFE-4ED2-8766-81F6F51BB084}" srcOrd="0" destOrd="0" presId="urn:microsoft.com/office/officeart/2008/layout/VerticalCurvedList"/>
    <dgm:cxn modelId="{9FB753F3-3A77-4A0D-A650-59C005448EE8}" type="presOf" srcId="{DB531F80-E0B2-428D-866E-0B54242930D6}" destId="{84E162AD-861D-4555-B043-F79679CCDBDA}" srcOrd="0" destOrd="0" presId="urn:microsoft.com/office/officeart/2008/layout/VerticalCurvedList"/>
    <dgm:cxn modelId="{9CBB0471-FC50-427D-810C-852DC4B82C02}" type="presOf" srcId="{571CC073-B4EA-454E-8A5E-FC001A76EABC}" destId="{C1F95457-0E13-4C00-AF3F-5279185B3005}" srcOrd="0" destOrd="0" presId="urn:microsoft.com/office/officeart/2008/layout/VerticalCurvedList"/>
    <dgm:cxn modelId="{A8739049-F5B7-46A2-8BEC-CDE9E0E712E1}" type="presOf" srcId="{7EF6EB4A-3C6C-4B60-B6BA-A89086AD6C86}" destId="{FA08CDE5-D5E0-451E-ADF0-BE974343CEB5}" srcOrd="0" destOrd="0" presId="urn:microsoft.com/office/officeart/2008/layout/VerticalCurvedList"/>
    <dgm:cxn modelId="{598EFC86-E388-43F0-ABDA-FC0465505BF3}" type="presOf" srcId="{DEE336C4-1DB4-4ADA-B25B-AF8093E6F9C4}" destId="{C70050F6-D559-47CD-AE7F-1A3B6DC3E13D}" srcOrd="0" destOrd="0" presId="urn:microsoft.com/office/officeart/2008/layout/VerticalCurvedList"/>
    <dgm:cxn modelId="{33B8CB43-BA44-47F4-A026-50FCEB6BD29A}" srcId="{571CC073-B4EA-454E-8A5E-FC001A76EABC}" destId="{426D0758-8884-45FE-80C5-75B67C84F784}" srcOrd="4" destOrd="0" parTransId="{167EF0B3-1D33-483D-B278-4EE8739EE753}" sibTransId="{1D3C485D-DCCE-4BEB-8D36-C65D02AC0C1E}"/>
    <dgm:cxn modelId="{5DF0F252-C0B8-4CB8-A6FC-8AA3F0BF61E9}" type="presOf" srcId="{3F53B9CA-E4C7-426C-8188-D42E081D202C}" destId="{BC35D876-8F7D-407A-90E2-FD9D31C4E004}" srcOrd="0" destOrd="0" presId="urn:microsoft.com/office/officeart/2008/layout/VerticalCurvedList"/>
    <dgm:cxn modelId="{2D4CCE30-4009-44FC-918B-235BF11C6D3E}" srcId="{571CC073-B4EA-454E-8A5E-FC001A76EABC}" destId="{DEE336C4-1DB4-4ADA-B25B-AF8093E6F9C4}" srcOrd="2" destOrd="0" parTransId="{832AD399-BA02-491A-AB8C-3644B76D26D0}" sibTransId="{A2524598-39CE-4374-96A9-AF2A50291501}"/>
    <dgm:cxn modelId="{1C3EDFD7-33E8-4AD8-B294-B23D9062C133}" type="presOf" srcId="{3A0529C2-690B-48AE-92C5-94CA0332699F}" destId="{70FEF15B-A28E-4491-AE72-E180EBB7644A}" srcOrd="0" destOrd="0" presId="urn:microsoft.com/office/officeart/2008/layout/VerticalCurvedList"/>
    <dgm:cxn modelId="{84667A8A-67DC-4DA8-BA44-343D0BD24867}" srcId="{571CC073-B4EA-454E-8A5E-FC001A76EABC}" destId="{3A0529C2-690B-48AE-92C5-94CA0332699F}" srcOrd="0" destOrd="0" parTransId="{99530AB4-6BE0-4C42-9114-11631B69F01B}" sibTransId="{DB531F80-E0B2-428D-866E-0B54242930D6}"/>
    <dgm:cxn modelId="{1658743E-55AB-488C-8182-4CC4BF57A540}" srcId="{571CC073-B4EA-454E-8A5E-FC001A76EABC}" destId="{17725E98-C6BD-4860-A874-2E64BB58359D}" srcOrd="5" destOrd="0" parTransId="{54BF6646-3649-4806-BB80-76FF77455F9E}" sibTransId="{47B457F4-CD79-44D7-9430-0632C00FE43D}"/>
    <dgm:cxn modelId="{F6AE3535-75D8-4D8E-965F-8B0DC5508FFB}" srcId="{571CC073-B4EA-454E-8A5E-FC001A76EABC}" destId="{3F53B9CA-E4C7-426C-8188-D42E081D202C}" srcOrd="3" destOrd="0" parTransId="{26449E17-F0EC-4E32-BCEC-34DE20BA258A}" sibTransId="{97A82E4E-268A-4566-B625-2BB485E1C294}"/>
    <dgm:cxn modelId="{43BF8CBB-4B2D-475E-928F-7AC39AEF69D0}" srcId="{571CC073-B4EA-454E-8A5E-FC001A76EABC}" destId="{7EF6EB4A-3C6C-4B60-B6BA-A89086AD6C86}" srcOrd="1" destOrd="0" parTransId="{9D223808-1C1D-47EB-BF24-496F9269DA1D}" sibTransId="{E33A7823-C5CE-4901-B40C-B0FA897CABDC}"/>
    <dgm:cxn modelId="{D1EA345F-4B5C-4F51-9485-9677CDFC8096}" type="presOf" srcId="{426D0758-8884-45FE-80C5-75B67C84F784}" destId="{A93A91EF-997C-421E-9420-03E3C07EACA2}" srcOrd="0" destOrd="0" presId="urn:microsoft.com/office/officeart/2008/layout/VerticalCurvedList"/>
    <dgm:cxn modelId="{155F9C16-AD6F-4892-9166-E9EF94F24CB2}" type="presParOf" srcId="{C1F95457-0E13-4C00-AF3F-5279185B3005}" destId="{4208A881-E163-4E2D-843D-3E50A7960126}" srcOrd="0" destOrd="0" presId="urn:microsoft.com/office/officeart/2008/layout/VerticalCurvedList"/>
    <dgm:cxn modelId="{2883AB69-2C20-4C54-A7A6-A0F01642AC48}" type="presParOf" srcId="{4208A881-E163-4E2D-843D-3E50A7960126}" destId="{18DFAB4C-927C-4D8E-B963-160FBB72A981}" srcOrd="0" destOrd="0" presId="urn:microsoft.com/office/officeart/2008/layout/VerticalCurvedList"/>
    <dgm:cxn modelId="{BB9FDCE5-79C3-4817-9441-8AB857E54371}" type="presParOf" srcId="{18DFAB4C-927C-4D8E-B963-160FBB72A981}" destId="{D7A136A3-59C3-4E7B-B46A-5EBCE8A4078B}" srcOrd="0" destOrd="0" presId="urn:microsoft.com/office/officeart/2008/layout/VerticalCurvedList"/>
    <dgm:cxn modelId="{24285B0B-0517-4670-B940-13EB29249761}" type="presParOf" srcId="{18DFAB4C-927C-4D8E-B963-160FBB72A981}" destId="{84E162AD-861D-4555-B043-F79679CCDBDA}" srcOrd="1" destOrd="0" presId="urn:microsoft.com/office/officeart/2008/layout/VerticalCurvedList"/>
    <dgm:cxn modelId="{87797BBB-22BA-4829-BBD5-602D6435D14A}" type="presParOf" srcId="{18DFAB4C-927C-4D8E-B963-160FBB72A981}" destId="{0CC9D516-AF50-449F-94BB-47477852AD53}" srcOrd="2" destOrd="0" presId="urn:microsoft.com/office/officeart/2008/layout/VerticalCurvedList"/>
    <dgm:cxn modelId="{25399221-CF89-420D-B0CA-1CC4258FA56B}" type="presParOf" srcId="{18DFAB4C-927C-4D8E-B963-160FBB72A981}" destId="{44A52C95-0F8F-4D9A-AFA3-B197DFE13F6B}" srcOrd="3" destOrd="0" presId="urn:microsoft.com/office/officeart/2008/layout/VerticalCurvedList"/>
    <dgm:cxn modelId="{8A36EC3B-C49C-48C7-BECB-5155D8CA6B9E}" type="presParOf" srcId="{4208A881-E163-4E2D-843D-3E50A7960126}" destId="{70FEF15B-A28E-4491-AE72-E180EBB7644A}" srcOrd="1" destOrd="0" presId="urn:microsoft.com/office/officeart/2008/layout/VerticalCurvedList"/>
    <dgm:cxn modelId="{C9752189-705B-4436-85B2-42A9FC5269FA}" type="presParOf" srcId="{4208A881-E163-4E2D-843D-3E50A7960126}" destId="{487CEEE8-C22E-4D9E-A4A3-793A336C6FEC}" srcOrd="2" destOrd="0" presId="urn:microsoft.com/office/officeart/2008/layout/VerticalCurvedList"/>
    <dgm:cxn modelId="{E8E568D0-8F46-48F7-9E63-73F66D0C2418}" type="presParOf" srcId="{487CEEE8-C22E-4D9E-A4A3-793A336C6FEC}" destId="{9BC8E43E-AAA3-4672-BE77-42B7727AE6F0}" srcOrd="0" destOrd="0" presId="urn:microsoft.com/office/officeart/2008/layout/VerticalCurvedList"/>
    <dgm:cxn modelId="{348EAF07-7CE3-4B92-9364-8B40253B03C1}" type="presParOf" srcId="{4208A881-E163-4E2D-843D-3E50A7960126}" destId="{FA08CDE5-D5E0-451E-ADF0-BE974343CEB5}" srcOrd="3" destOrd="0" presId="urn:microsoft.com/office/officeart/2008/layout/VerticalCurvedList"/>
    <dgm:cxn modelId="{E151DE86-6768-48E7-B39D-490C59CAB61A}" type="presParOf" srcId="{4208A881-E163-4E2D-843D-3E50A7960126}" destId="{BE5B5BD8-EC83-4F8A-9130-E39A89730870}" srcOrd="4" destOrd="0" presId="urn:microsoft.com/office/officeart/2008/layout/VerticalCurvedList"/>
    <dgm:cxn modelId="{DDCEA6EA-5731-48CC-980E-44FD33E83CF8}" type="presParOf" srcId="{BE5B5BD8-EC83-4F8A-9130-E39A89730870}" destId="{8F1D5923-22FA-4A75-892A-38B1F721652C}" srcOrd="0" destOrd="0" presId="urn:microsoft.com/office/officeart/2008/layout/VerticalCurvedList"/>
    <dgm:cxn modelId="{C86567E1-4A56-416C-AE59-A9471D3BA4FE}" type="presParOf" srcId="{4208A881-E163-4E2D-843D-3E50A7960126}" destId="{C70050F6-D559-47CD-AE7F-1A3B6DC3E13D}" srcOrd="5" destOrd="0" presId="urn:microsoft.com/office/officeart/2008/layout/VerticalCurvedList"/>
    <dgm:cxn modelId="{0630EAD8-C65C-4055-9245-BEC39E9784D4}" type="presParOf" srcId="{4208A881-E163-4E2D-843D-3E50A7960126}" destId="{7869653A-49BD-44C8-A8D0-A7EBCFBBD37E}" srcOrd="6" destOrd="0" presId="urn:microsoft.com/office/officeart/2008/layout/VerticalCurvedList"/>
    <dgm:cxn modelId="{D68512BF-4FF1-4E55-9BEB-9749E4712312}" type="presParOf" srcId="{7869653A-49BD-44C8-A8D0-A7EBCFBBD37E}" destId="{A2128069-D53B-4253-A158-C0A86314D57D}" srcOrd="0" destOrd="0" presId="urn:microsoft.com/office/officeart/2008/layout/VerticalCurvedList"/>
    <dgm:cxn modelId="{1EAAA358-3A34-4797-B48D-6C3E3E5B9851}" type="presParOf" srcId="{4208A881-E163-4E2D-843D-3E50A7960126}" destId="{BC35D876-8F7D-407A-90E2-FD9D31C4E004}" srcOrd="7" destOrd="0" presId="urn:microsoft.com/office/officeart/2008/layout/VerticalCurvedList"/>
    <dgm:cxn modelId="{E584890F-768A-4F67-B706-E3C5E55F1E51}" type="presParOf" srcId="{4208A881-E163-4E2D-843D-3E50A7960126}" destId="{B854C460-EEB5-4C59-99C1-7AEA2D28D41A}" srcOrd="8" destOrd="0" presId="urn:microsoft.com/office/officeart/2008/layout/VerticalCurvedList"/>
    <dgm:cxn modelId="{D65BB941-434A-4392-9BEF-689D71EB466D}" type="presParOf" srcId="{B854C460-EEB5-4C59-99C1-7AEA2D28D41A}" destId="{85384665-0BF4-4D94-AD75-F5435566B7DD}" srcOrd="0" destOrd="0" presId="urn:microsoft.com/office/officeart/2008/layout/VerticalCurvedList"/>
    <dgm:cxn modelId="{EEBB970A-01BD-4213-8DF3-508937D0977D}" type="presParOf" srcId="{4208A881-E163-4E2D-843D-3E50A7960126}" destId="{A93A91EF-997C-421E-9420-03E3C07EACA2}" srcOrd="9" destOrd="0" presId="urn:microsoft.com/office/officeart/2008/layout/VerticalCurvedList"/>
    <dgm:cxn modelId="{7A1A1216-1B4C-4799-B91F-7AE0D9457CDB}" type="presParOf" srcId="{4208A881-E163-4E2D-843D-3E50A7960126}" destId="{DF9E4A29-D1A2-4E8A-8DC6-4E2345340A55}" srcOrd="10" destOrd="0" presId="urn:microsoft.com/office/officeart/2008/layout/VerticalCurvedList"/>
    <dgm:cxn modelId="{7F350D8C-7C6A-4BFE-82F2-104B0D5E8405}" type="presParOf" srcId="{DF9E4A29-D1A2-4E8A-8DC6-4E2345340A55}" destId="{34966344-6889-42C8-916F-7701A43D1F17}" srcOrd="0" destOrd="0" presId="urn:microsoft.com/office/officeart/2008/layout/VerticalCurvedList"/>
    <dgm:cxn modelId="{A7C6FFB3-1E4E-4A00-B94B-B9BB665C18B2}" type="presParOf" srcId="{4208A881-E163-4E2D-843D-3E50A7960126}" destId="{7249490D-FBFE-4ED2-8766-81F6F51BB084}" srcOrd="11" destOrd="0" presId="urn:microsoft.com/office/officeart/2008/layout/VerticalCurvedList"/>
    <dgm:cxn modelId="{4BC38938-1C7C-47CD-870F-9BA78312AA53}" type="presParOf" srcId="{4208A881-E163-4E2D-843D-3E50A7960126}" destId="{856F1A01-630E-4919-B556-B4B6FA8B0B25}" srcOrd="12" destOrd="0" presId="urn:microsoft.com/office/officeart/2008/layout/VerticalCurvedList"/>
    <dgm:cxn modelId="{F71A6C4D-C437-45CE-AE77-89625FC13599}" type="presParOf" srcId="{856F1A01-630E-4919-B556-B4B6FA8B0B25}" destId="{188AE7E5-E319-4A28-BF20-BDF1B8C273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en-US" sz="2000" b="1" i="0" noProof="0" dirty="0" smtClean="0"/>
            <a:t>Open</a:t>
          </a:r>
          <a:r>
            <a:rPr lang="en-US" sz="2000" b="1" i="0" dirty="0" smtClean="0"/>
            <a:t> source Eclipse project</a:t>
          </a:r>
          <a:endParaRPr lang="en-US" sz="2000" b="1" noProof="0" dirty="0" smtClean="0"/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en-US" sz="2000" b="1" dirty="0" smtClean="0"/>
            <a:t>Creates graphical modelers</a:t>
          </a:r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dirty="0" smtClean="0"/>
            <a:t>Easy to use (Diagram, table, tree, …)</a:t>
          </a:r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42151F16-14B8-4274-9621-CCC1679DC1AC}">
      <dgm:prSet custT="1"/>
      <dgm:spPr/>
      <dgm:t>
        <a:bodyPr/>
        <a:lstStyle/>
        <a:p>
          <a:r>
            <a:rPr lang="en-US" sz="2000" b="1" dirty="0" smtClean="0"/>
            <a:t>Domain Specific language</a:t>
          </a:r>
        </a:p>
      </dgm:t>
    </dgm:pt>
    <dgm:pt modelId="{DFFB4B14-CAE9-4B44-8C33-F5DA132B78A4}" type="parTrans" cxnId="{A71EEFD1-44F7-4955-91C1-A28DBD461AA0}">
      <dgm:prSet/>
      <dgm:spPr/>
    </dgm:pt>
    <dgm:pt modelId="{0467DF22-8F4B-46AD-B8D5-DD2264F35F19}" type="sibTrans" cxnId="{A71EEFD1-44F7-4955-91C1-A28DBD461AA0}">
      <dgm:prSet/>
      <dgm:spPr/>
    </dgm:pt>
    <dgm:pt modelId="{6DAC02AB-F7B6-4CE6-889F-3BC91ACF72ED}">
      <dgm:prSet custT="1"/>
      <dgm:spPr/>
      <dgm:t>
        <a:bodyPr/>
        <a:lstStyle/>
        <a:p>
          <a:r>
            <a:rPr lang="en-US" sz="2000" b="1" dirty="0" smtClean="0"/>
            <a:t>View point approach</a:t>
          </a:r>
        </a:p>
      </dgm:t>
    </dgm:pt>
    <dgm:pt modelId="{D4843E34-683B-4EED-90D9-C813EE5F428F}" type="parTrans" cxnId="{24E001AC-D795-48DD-8B97-85A855ADEE05}">
      <dgm:prSet/>
      <dgm:spPr/>
    </dgm:pt>
    <dgm:pt modelId="{1BEEA0C7-498C-465C-87FE-57141C58554A}" type="sibTrans" cxnId="{24E001AC-D795-48DD-8B97-85A855ADEE05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5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5"/>
      <dgm:spPr/>
    </dgm:pt>
    <dgm:pt modelId="{44A52C95-0F8F-4D9A-AFA3-B197DFE13F6B}" type="pres">
      <dgm:prSet presAssocID="{571CC073-B4EA-454E-8A5E-FC001A76EABC}" presName="dstNode" presStyleLbl="node1" presStyleIdx="0" presStyleCnt="5"/>
      <dgm:spPr/>
    </dgm:pt>
    <dgm:pt modelId="{623A0F07-E034-4062-A940-9809D659D640}" type="pres">
      <dgm:prSet presAssocID="{793EDE10-5CF1-46D9-BAF8-65924FEB405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5"/>
      <dgm:spPr/>
    </dgm:pt>
    <dgm:pt modelId="{0B5A1C0A-A6C7-495F-A5CE-BF31F187B56D}" type="pres">
      <dgm:prSet presAssocID="{42151F16-14B8-4274-9621-CCC1679DC1A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3E78E-E8CA-44CE-96DE-03D28E2CC915}" type="pres">
      <dgm:prSet presAssocID="{42151F16-14B8-4274-9621-CCC1679DC1AC}" presName="accent_2" presStyleCnt="0"/>
      <dgm:spPr/>
    </dgm:pt>
    <dgm:pt modelId="{FCFDC883-B229-45B3-AB84-55C489C9025D}" type="pres">
      <dgm:prSet presAssocID="{42151F16-14B8-4274-9621-CCC1679DC1AC}" presName="accentRepeatNode" presStyleLbl="solidFgAcc1" presStyleIdx="1" presStyleCnt="5"/>
      <dgm:spPr/>
    </dgm:pt>
    <dgm:pt modelId="{10E702C2-E3C1-4D9A-9DAB-4E7687507DEE}" type="pres">
      <dgm:prSet presAssocID="{B7535463-A56F-44FF-8CB5-201BFDCADA1C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30138A-FA77-4F9D-9F4A-B4BB3072D760}" type="pres">
      <dgm:prSet presAssocID="{B7535463-A56F-44FF-8CB5-201BFDCADA1C}" presName="accent_3" presStyleCnt="0"/>
      <dgm:spPr/>
    </dgm:pt>
    <dgm:pt modelId="{62FF596E-3DC2-41AB-A286-73700C7462E6}" type="pres">
      <dgm:prSet presAssocID="{B7535463-A56F-44FF-8CB5-201BFDCADA1C}" presName="accentRepeatNode" presStyleLbl="solidFgAcc1" presStyleIdx="2" presStyleCnt="5"/>
      <dgm:spPr/>
    </dgm:pt>
    <dgm:pt modelId="{FABB5B5C-6CD5-4F02-92A8-9071D1604C7F}" type="pres">
      <dgm:prSet presAssocID="{6DAC02AB-F7B6-4CE6-889F-3BC91ACF72ED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480FE-9056-44D0-999D-E8D430FD5FAB}" type="pres">
      <dgm:prSet presAssocID="{6DAC02AB-F7B6-4CE6-889F-3BC91ACF72ED}" presName="accent_4" presStyleCnt="0"/>
      <dgm:spPr/>
    </dgm:pt>
    <dgm:pt modelId="{6BFEF8CA-081B-43B2-89E9-1F35008DE71B}" type="pres">
      <dgm:prSet presAssocID="{6DAC02AB-F7B6-4CE6-889F-3BC91ACF72ED}" presName="accentRepeatNode" presStyleLbl="solidFgAcc1" presStyleIdx="3" presStyleCnt="5"/>
      <dgm:spPr/>
    </dgm:pt>
    <dgm:pt modelId="{047D63A6-DA26-4433-8D75-8785E5775FCE}" type="pres">
      <dgm:prSet presAssocID="{FB4D4D2F-D7AC-455C-A37D-54718019F2C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DB7BD-2166-4B7B-B652-8B1AB7974520}" type="pres">
      <dgm:prSet presAssocID="{FB4D4D2F-D7AC-455C-A37D-54718019F2C5}" presName="accent_5" presStyleCnt="0"/>
      <dgm:spPr/>
    </dgm:pt>
    <dgm:pt modelId="{BBA824C2-C2F0-4C8C-8C9D-CD98F578FF82}" type="pres">
      <dgm:prSet presAssocID="{FB4D4D2F-D7AC-455C-A37D-54718019F2C5}" presName="accentRepeatNode" presStyleLbl="solidFgAcc1" presStyleIdx="4" presStyleCnt="5"/>
      <dgm:spPr/>
    </dgm:pt>
  </dgm:ptLst>
  <dgm:cxnLst>
    <dgm:cxn modelId="{46B7D9D8-68E7-4D6C-A9DF-4D73D1DD8B9B}" type="presOf" srcId="{571CC073-B4EA-454E-8A5E-FC001A76EABC}" destId="{C1F95457-0E13-4C00-AF3F-5279185B3005}" srcOrd="0" destOrd="0" presId="urn:microsoft.com/office/officeart/2008/layout/VerticalCurvedList"/>
    <dgm:cxn modelId="{580FE9DD-FDE6-4D46-9F94-B99B8B2CA664}" type="presOf" srcId="{6DAC02AB-F7B6-4CE6-889F-3BC91ACF72ED}" destId="{FABB5B5C-6CD5-4F02-92A8-9071D1604C7F}" srcOrd="0" destOrd="0" presId="urn:microsoft.com/office/officeart/2008/layout/VerticalCurvedList"/>
    <dgm:cxn modelId="{904EA4ED-89E0-4DD4-BAC9-5BDDA26F16E6}" type="presOf" srcId="{B7535463-A56F-44FF-8CB5-201BFDCADA1C}" destId="{10E702C2-E3C1-4D9A-9DAB-4E7687507DEE}" srcOrd="0" destOrd="0" presId="urn:microsoft.com/office/officeart/2008/layout/VerticalCurvedList"/>
    <dgm:cxn modelId="{A71EEFD1-44F7-4955-91C1-A28DBD461AA0}" srcId="{571CC073-B4EA-454E-8A5E-FC001A76EABC}" destId="{42151F16-14B8-4274-9621-CCC1679DC1AC}" srcOrd="1" destOrd="0" parTransId="{DFFB4B14-CAE9-4B44-8C33-F5DA132B78A4}" sibTransId="{0467DF22-8F4B-46AD-B8D5-DD2264F35F19}"/>
    <dgm:cxn modelId="{24E001AC-D795-48DD-8B97-85A855ADEE05}" srcId="{571CC073-B4EA-454E-8A5E-FC001A76EABC}" destId="{6DAC02AB-F7B6-4CE6-889F-3BC91ACF72ED}" srcOrd="3" destOrd="0" parTransId="{D4843E34-683B-4EED-90D9-C813EE5F428F}" sibTransId="{1BEEA0C7-498C-465C-87FE-57141C58554A}"/>
    <dgm:cxn modelId="{1E21ABFC-443D-4CB3-B381-3578BCFA4C33}" type="presOf" srcId="{42151F16-14B8-4274-9621-CCC1679DC1AC}" destId="{0B5A1C0A-A6C7-495F-A5CE-BF31F187B56D}" srcOrd="0" destOrd="0" presId="urn:microsoft.com/office/officeart/2008/layout/VerticalCurvedList"/>
    <dgm:cxn modelId="{A2AE9EF9-1FA9-4FC8-BF79-ABB1516AAF55}" type="presOf" srcId="{4C925965-89EC-45A1-804B-F79961061FDE}" destId="{84E162AD-861D-4555-B043-F79679CCDBDA}" srcOrd="0" destOrd="0" presId="urn:microsoft.com/office/officeart/2008/layout/VerticalCurvedList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EB195DF4-278B-4DBE-AD5B-917E7668B09A}" srcId="{571CC073-B4EA-454E-8A5E-FC001A76EABC}" destId="{B7535463-A56F-44FF-8CB5-201BFDCADA1C}" srcOrd="2" destOrd="0" parTransId="{EE5E4710-7042-4884-A697-09DCB4315E6E}" sibTransId="{E561BA62-BD3D-41D2-9D64-925DC07A26FD}"/>
    <dgm:cxn modelId="{D42FC685-D23F-4387-B13D-728D896C05AB}" type="presOf" srcId="{793EDE10-5CF1-46D9-BAF8-65924FEB405E}" destId="{623A0F07-E034-4062-A940-9809D659D640}" srcOrd="0" destOrd="0" presId="urn:microsoft.com/office/officeart/2008/layout/VerticalCurvedList"/>
    <dgm:cxn modelId="{CF7733FF-259D-448E-B4DB-E7DE6C7D5BAF}" type="presOf" srcId="{FB4D4D2F-D7AC-455C-A37D-54718019F2C5}" destId="{047D63A6-DA26-4433-8D75-8785E5775FCE}" srcOrd="0" destOrd="0" presId="urn:microsoft.com/office/officeart/2008/layout/VerticalCurvedList"/>
    <dgm:cxn modelId="{0AF4CE51-F0E3-47C5-B783-4F969212F5CC}" srcId="{571CC073-B4EA-454E-8A5E-FC001A76EABC}" destId="{FB4D4D2F-D7AC-455C-A37D-54718019F2C5}" srcOrd="4" destOrd="0" parTransId="{4C63167C-F507-44E7-9AF9-7C9030C5E724}" sibTransId="{5C18719D-329F-489E-ADF2-E0193855254F}"/>
    <dgm:cxn modelId="{62A477D2-AA51-4E96-813F-D727557A690D}" type="presParOf" srcId="{C1F95457-0E13-4C00-AF3F-5279185B3005}" destId="{4208A881-E163-4E2D-843D-3E50A7960126}" srcOrd="0" destOrd="0" presId="urn:microsoft.com/office/officeart/2008/layout/VerticalCurvedList"/>
    <dgm:cxn modelId="{05681964-41D0-44AC-AD5E-07CB658D1BB3}" type="presParOf" srcId="{4208A881-E163-4E2D-843D-3E50A7960126}" destId="{18DFAB4C-927C-4D8E-B963-160FBB72A981}" srcOrd="0" destOrd="0" presId="urn:microsoft.com/office/officeart/2008/layout/VerticalCurvedList"/>
    <dgm:cxn modelId="{514C4507-7256-4500-BA11-71B665D101AC}" type="presParOf" srcId="{18DFAB4C-927C-4D8E-B963-160FBB72A981}" destId="{D7A136A3-59C3-4E7B-B46A-5EBCE8A4078B}" srcOrd="0" destOrd="0" presId="urn:microsoft.com/office/officeart/2008/layout/VerticalCurvedList"/>
    <dgm:cxn modelId="{C9455F5E-5971-46D5-BA6E-D72406F6A77A}" type="presParOf" srcId="{18DFAB4C-927C-4D8E-B963-160FBB72A981}" destId="{84E162AD-861D-4555-B043-F79679CCDBDA}" srcOrd="1" destOrd="0" presId="urn:microsoft.com/office/officeart/2008/layout/VerticalCurvedList"/>
    <dgm:cxn modelId="{608903EC-9A27-4B04-BB4D-F4A0BE826189}" type="presParOf" srcId="{18DFAB4C-927C-4D8E-B963-160FBB72A981}" destId="{0CC9D516-AF50-449F-94BB-47477852AD53}" srcOrd="2" destOrd="0" presId="urn:microsoft.com/office/officeart/2008/layout/VerticalCurvedList"/>
    <dgm:cxn modelId="{9A451AB6-D30C-45CA-A04A-D51211271407}" type="presParOf" srcId="{18DFAB4C-927C-4D8E-B963-160FBB72A981}" destId="{44A52C95-0F8F-4D9A-AFA3-B197DFE13F6B}" srcOrd="3" destOrd="0" presId="urn:microsoft.com/office/officeart/2008/layout/VerticalCurvedList"/>
    <dgm:cxn modelId="{DEA6DA19-204E-484C-A52E-5A5583E1C9E2}" type="presParOf" srcId="{4208A881-E163-4E2D-843D-3E50A7960126}" destId="{623A0F07-E034-4062-A940-9809D659D640}" srcOrd="1" destOrd="0" presId="urn:microsoft.com/office/officeart/2008/layout/VerticalCurvedList"/>
    <dgm:cxn modelId="{71E719EB-5F6D-4EDA-A203-FBE6B8C4DB39}" type="presParOf" srcId="{4208A881-E163-4E2D-843D-3E50A7960126}" destId="{F35DD54C-BEE8-44C4-8F0D-E8659F88F976}" srcOrd="2" destOrd="0" presId="urn:microsoft.com/office/officeart/2008/layout/VerticalCurvedList"/>
    <dgm:cxn modelId="{41635A07-C64F-43D2-8CB1-1A85DD4E77FA}" type="presParOf" srcId="{F35DD54C-BEE8-44C4-8F0D-E8659F88F976}" destId="{47DD8210-5628-4679-9FA7-1B1563160569}" srcOrd="0" destOrd="0" presId="urn:microsoft.com/office/officeart/2008/layout/VerticalCurvedList"/>
    <dgm:cxn modelId="{32219C1C-BBBD-4DBE-BF83-78410C4B5D3A}" type="presParOf" srcId="{4208A881-E163-4E2D-843D-3E50A7960126}" destId="{0B5A1C0A-A6C7-495F-A5CE-BF31F187B56D}" srcOrd="3" destOrd="0" presId="urn:microsoft.com/office/officeart/2008/layout/VerticalCurvedList"/>
    <dgm:cxn modelId="{069BC950-BC9B-4983-A41E-21D9591AD699}" type="presParOf" srcId="{4208A881-E163-4E2D-843D-3E50A7960126}" destId="{F733E78E-E8CA-44CE-96DE-03D28E2CC915}" srcOrd="4" destOrd="0" presId="urn:microsoft.com/office/officeart/2008/layout/VerticalCurvedList"/>
    <dgm:cxn modelId="{0D5FE7B8-61BC-4FC6-8F43-22EF25E843B0}" type="presParOf" srcId="{F733E78E-E8CA-44CE-96DE-03D28E2CC915}" destId="{FCFDC883-B229-45B3-AB84-55C489C9025D}" srcOrd="0" destOrd="0" presId="urn:microsoft.com/office/officeart/2008/layout/VerticalCurvedList"/>
    <dgm:cxn modelId="{C3D142E0-9177-4C7D-A8DD-BCCDE0AE63FE}" type="presParOf" srcId="{4208A881-E163-4E2D-843D-3E50A7960126}" destId="{10E702C2-E3C1-4D9A-9DAB-4E7687507DEE}" srcOrd="5" destOrd="0" presId="urn:microsoft.com/office/officeart/2008/layout/VerticalCurvedList"/>
    <dgm:cxn modelId="{734A5A9C-E956-4EA0-B80A-04F58BC33674}" type="presParOf" srcId="{4208A881-E163-4E2D-843D-3E50A7960126}" destId="{3230138A-FA77-4F9D-9F4A-B4BB3072D760}" srcOrd="6" destOrd="0" presId="urn:microsoft.com/office/officeart/2008/layout/VerticalCurvedList"/>
    <dgm:cxn modelId="{DD6BE5BE-410B-4DEB-9431-42B686AAACA4}" type="presParOf" srcId="{3230138A-FA77-4F9D-9F4A-B4BB3072D760}" destId="{62FF596E-3DC2-41AB-A286-73700C7462E6}" srcOrd="0" destOrd="0" presId="urn:microsoft.com/office/officeart/2008/layout/VerticalCurvedList"/>
    <dgm:cxn modelId="{EBFF1529-A34D-4428-90C2-E655DE10B962}" type="presParOf" srcId="{4208A881-E163-4E2D-843D-3E50A7960126}" destId="{FABB5B5C-6CD5-4F02-92A8-9071D1604C7F}" srcOrd="7" destOrd="0" presId="urn:microsoft.com/office/officeart/2008/layout/VerticalCurvedList"/>
    <dgm:cxn modelId="{F3FE14BF-F1A2-4D16-90BE-B114B8AB0F75}" type="presParOf" srcId="{4208A881-E163-4E2D-843D-3E50A7960126}" destId="{C37480FE-9056-44D0-999D-E8D430FD5FAB}" srcOrd="8" destOrd="0" presId="urn:microsoft.com/office/officeart/2008/layout/VerticalCurvedList"/>
    <dgm:cxn modelId="{10BD5E24-7255-4D23-BDDA-F36F253787AD}" type="presParOf" srcId="{C37480FE-9056-44D0-999D-E8D430FD5FAB}" destId="{6BFEF8CA-081B-43B2-89E9-1F35008DE71B}" srcOrd="0" destOrd="0" presId="urn:microsoft.com/office/officeart/2008/layout/VerticalCurvedList"/>
    <dgm:cxn modelId="{8E66DBBE-1AA7-4F0D-BCEE-158A224C43B3}" type="presParOf" srcId="{4208A881-E163-4E2D-843D-3E50A7960126}" destId="{047D63A6-DA26-4433-8D75-8785E5775FCE}" srcOrd="9" destOrd="0" presId="urn:microsoft.com/office/officeart/2008/layout/VerticalCurvedList"/>
    <dgm:cxn modelId="{0CF4B0E1-A3F5-4849-A462-00F6A5EF8285}" type="presParOf" srcId="{4208A881-E163-4E2D-843D-3E50A7960126}" destId="{D2DDB7BD-2166-4B7B-B652-8B1AB7974520}" srcOrd="10" destOrd="0" presId="urn:microsoft.com/office/officeart/2008/layout/VerticalCurvedList"/>
    <dgm:cxn modelId="{E3C8D485-E57E-484A-8EBB-BF16BFEFCF79}" type="presParOf" srcId="{D2DDB7BD-2166-4B7B-B652-8B1AB7974520}" destId="{BBA824C2-C2F0-4C8C-8C9D-CD98F578FF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BAD711-51E0-43E7-A7E6-6353E389D138}">
      <dgm:prSet custT="1"/>
      <dgm:spPr/>
      <dgm:t>
        <a:bodyPr/>
        <a:lstStyle/>
        <a:p>
          <a:r>
            <a:rPr lang="en-US" sz="1050" dirty="0" smtClean="0"/>
            <a:t> </a:t>
          </a:r>
          <a:r>
            <a:rPr lang="en-US" sz="1400" dirty="0" smtClean="0"/>
            <a:t>Graphical </a:t>
          </a:r>
          <a:r>
            <a:rPr lang="en-US" sz="1400" dirty="0" smtClean="0"/>
            <a:t>Mapping DSL</a:t>
          </a:r>
          <a:endParaRPr lang="en-US" sz="1400" dirty="0"/>
        </a:p>
      </dgm:t>
    </dgm:pt>
    <dgm:pt modelId="{DF6DFEED-B250-4614-BEEB-AC7D08291160}" type="parTrans" cxnId="{6E7A0A6F-F9E8-4046-A6A2-36852C586BFD}">
      <dgm:prSet/>
      <dgm:spPr/>
      <dgm:t>
        <a:bodyPr/>
        <a:lstStyle/>
        <a:p>
          <a:endParaRPr lang="en-US"/>
        </a:p>
      </dgm:t>
    </dgm:pt>
    <dgm:pt modelId="{DF03AE3E-97AF-419D-B922-120C868E502F}" type="sibTrans" cxnId="{6E7A0A6F-F9E8-4046-A6A2-36852C586BFD}">
      <dgm:prSet/>
      <dgm:spPr/>
      <dgm:t>
        <a:bodyPr/>
        <a:lstStyle/>
        <a:p>
          <a:endParaRPr lang="en-US"/>
        </a:p>
      </dgm:t>
    </dgm:pt>
    <dgm:pt modelId="{E892CF7E-C4B7-437A-B53C-3B53725340B9}">
      <dgm:prSet custT="1"/>
      <dgm:spPr/>
      <dgm:t>
        <a:bodyPr/>
        <a:lstStyle/>
        <a:p>
          <a:r>
            <a:rPr lang="en-US" sz="1400" dirty="0" smtClean="0"/>
            <a:t> Source </a:t>
          </a:r>
          <a:r>
            <a:rPr lang="en-US" sz="1400" dirty="0" smtClean="0"/>
            <a:t>code</a:t>
          </a:r>
          <a:endParaRPr lang="en-US" sz="1400" dirty="0"/>
        </a:p>
      </dgm:t>
    </dgm:pt>
    <dgm:pt modelId="{745C9324-5C80-4CF5-A0F6-C15C0618EEB2}" type="parTrans" cxnId="{170F4113-4C01-4C39-B7EE-08D60D9236DC}">
      <dgm:prSet/>
      <dgm:spPr/>
      <dgm:t>
        <a:bodyPr/>
        <a:lstStyle/>
        <a:p>
          <a:endParaRPr lang="en-US"/>
        </a:p>
      </dgm:t>
    </dgm:pt>
    <dgm:pt modelId="{909DF75D-8909-4097-B074-5BA57BF0E1EE}" type="sibTrans" cxnId="{170F4113-4C01-4C39-B7EE-08D60D9236DC}">
      <dgm:prSet/>
      <dgm:spPr/>
      <dgm:t>
        <a:bodyPr/>
        <a:lstStyle/>
        <a:p>
          <a:endParaRPr lang="en-US"/>
        </a:p>
      </dgm:t>
    </dgm:pt>
    <dgm:pt modelId="{3B97B0F6-333F-4FA5-8402-272B5A1A0059}">
      <dgm:prSet custT="1"/>
      <dgm:spPr/>
      <dgm:t>
        <a:bodyPr/>
        <a:lstStyle/>
        <a:p>
          <a:r>
            <a:rPr lang="en-US" sz="1400" dirty="0" smtClean="0"/>
            <a:t> Documentation </a:t>
          </a:r>
          <a:r>
            <a:rPr lang="en-US" sz="1400" dirty="0" smtClean="0"/>
            <a:t>(specifier, user)</a:t>
          </a:r>
          <a:endParaRPr lang="en-US" sz="1400" dirty="0"/>
        </a:p>
      </dgm:t>
    </dgm:pt>
    <dgm:pt modelId="{3A62E382-5F8E-4BF2-918F-AD7B9F50A71B}" type="parTrans" cxnId="{FF65FB13-341A-402B-A6FD-9F6B84C4458D}">
      <dgm:prSet/>
      <dgm:spPr/>
      <dgm:t>
        <a:bodyPr/>
        <a:lstStyle/>
        <a:p>
          <a:endParaRPr lang="en-US"/>
        </a:p>
      </dgm:t>
    </dgm:pt>
    <dgm:pt modelId="{62F0D0AA-7621-44DD-842C-CAE2FF5418D6}" type="sibTrans" cxnId="{FF65FB13-341A-402B-A6FD-9F6B84C4458D}">
      <dgm:prSet/>
      <dgm:spPr/>
      <dgm:t>
        <a:bodyPr/>
        <a:lstStyle/>
        <a:p>
          <a:endParaRPr lang="en-US"/>
        </a:p>
      </dgm:t>
    </dgm:pt>
    <dgm:pt modelId="{D2EBA8B5-8D9C-4EB6-94EE-E1414A993396}">
      <dgm:prSet custT="1"/>
      <dgm:spPr/>
      <dgm:t>
        <a:bodyPr/>
        <a:lstStyle/>
        <a:p>
          <a:r>
            <a:rPr lang="en-US" sz="1600" dirty="0" smtClean="0"/>
            <a:t>Life cycle</a:t>
          </a:r>
          <a:endParaRPr lang="en-US" sz="1600" dirty="0"/>
        </a:p>
      </dgm:t>
    </dgm:pt>
    <dgm:pt modelId="{A5C5973D-253A-4CB8-9446-77BB2E56995F}" type="parTrans" cxnId="{99C98219-B92E-45FC-9F3B-9E30378034EA}">
      <dgm:prSet/>
      <dgm:spPr/>
      <dgm:t>
        <a:bodyPr/>
        <a:lstStyle/>
        <a:p>
          <a:endParaRPr lang="en-US"/>
        </a:p>
      </dgm:t>
    </dgm:pt>
    <dgm:pt modelId="{A59B2F9A-05C7-47A1-AF89-ABA77D4D4EAD}" type="sibTrans" cxnId="{99C98219-B92E-45FC-9F3B-9E30378034EA}">
      <dgm:prSet/>
      <dgm:spPr/>
      <dgm:t>
        <a:bodyPr/>
        <a:lstStyle/>
        <a:p>
          <a:endParaRPr lang="en-US"/>
        </a:p>
      </dgm:t>
    </dgm:pt>
    <dgm:pt modelId="{5B769B15-F31A-45CA-B539-5DD0290A7A25}">
      <dgm:prSet custT="1"/>
      <dgm:spPr/>
      <dgm:t>
        <a:bodyPr/>
        <a:lstStyle/>
        <a:p>
          <a:r>
            <a:rPr lang="en-US" sz="1600" dirty="0" smtClean="0"/>
            <a:t>Artifacts</a:t>
          </a:r>
          <a:endParaRPr lang="en-US" sz="1600" dirty="0"/>
        </a:p>
      </dgm:t>
    </dgm:pt>
    <dgm:pt modelId="{C38A5E86-7C17-4DBB-85A8-8191D66CD956}" type="parTrans" cxnId="{FEC622BF-AA1A-42A6-8015-D0ED0897A59F}">
      <dgm:prSet/>
      <dgm:spPr/>
      <dgm:t>
        <a:bodyPr/>
        <a:lstStyle/>
        <a:p>
          <a:endParaRPr lang="en-US"/>
        </a:p>
      </dgm:t>
    </dgm:pt>
    <dgm:pt modelId="{63BE5D49-565C-4C22-902B-CE306B2EF838}" type="sibTrans" cxnId="{FEC622BF-AA1A-42A6-8015-D0ED0897A59F}">
      <dgm:prSet/>
      <dgm:spPr/>
      <dgm:t>
        <a:bodyPr/>
        <a:lstStyle/>
        <a:p>
          <a:endParaRPr lang="en-US"/>
        </a:p>
      </dgm:t>
    </dgm:pt>
    <dgm:pt modelId="{04293F00-F653-4A35-BEEE-955C8C31D157}">
      <dgm:prSet custT="1"/>
      <dgm:spPr/>
      <dgm:t>
        <a:bodyPr/>
        <a:lstStyle/>
        <a:p>
          <a:r>
            <a:rPr lang="en-US" sz="1400" dirty="0" smtClean="0"/>
            <a:t>Release train Eclipse</a:t>
          </a:r>
          <a:endParaRPr lang="en-US" sz="1400" dirty="0"/>
        </a:p>
      </dgm:t>
    </dgm:pt>
    <dgm:pt modelId="{E8F3B289-9E86-4E88-9C18-19A639E6F8C8}" type="parTrans" cxnId="{65DAAD30-0D18-4CC0-B29E-7EF67C96CCB3}">
      <dgm:prSet/>
      <dgm:spPr/>
      <dgm:t>
        <a:bodyPr/>
        <a:lstStyle/>
        <a:p>
          <a:endParaRPr lang="en-US"/>
        </a:p>
      </dgm:t>
    </dgm:pt>
    <dgm:pt modelId="{AD1970B5-2757-40C2-8A13-0CF54936F945}" type="sibTrans" cxnId="{65DAAD30-0D18-4CC0-B29E-7EF67C96CCB3}">
      <dgm:prSet/>
      <dgm:spPr/>
      <dgm:t>
        <a:bodyPr/>
        <a:lstStyle/>
        <a:p>
          <a:endParaRPr lang="en-US"/>
        </a:p>
      </dgm:t>
    </dgm:pt>
    <dgm:pt modelId="{888D5B1B-2D18-49D2-B8E5-70A628126C12}">
      <dgm:prSet custT="1"/>
      <dgm:spPr/>
      <dgm:t>
        <a:bodyPr/>
        <a:lstStyle/>
        <a:p>
          <a:r>
            <a:rPr lang="en-US" sz="1400" dirty="0" smtClean="0"/>
            <a:t>Dependencies</a:t>
          </a:r>
          <a:endParaRPr lang="en-US" sz="1400" dirty="0"/>
        </a:p>
      </dgm:t>
    </dgm:pt>
    <dgm:pt modelId="{AC409EAE-D922-4683-83C2-3B69BB8A8A13}" type="parTrans" cxnId="{80D83A71-F3ED-468F-A019-0933725E9E78}">
      <dgm:prSet/>
      <dgm:spPr/>
      <dgm:t>
        <a:bodyPr/>
        <a:lstStyle/>
        <a:p>
          <a:endParaRPr lang="en-US"/>
        </a:p>
      </dgm:t>
    </dgm:pt>
    <dgm:pt modelId="{4F3A2D05-A9F7-45F4-A4F5-56F0225786D8}" type="sibTrans" cxnId="{80D83A71-F3ED-468F-A019-0933725E9E78}">
      <dgm:prSet/>
      <dgm:spPr/>
      <dgm:t>
        <a:bodyPr/>
        <a:lstStyle/>
        <a:p>
          <a:endParaRPr lang="en-US"/>
        </a:p>
      </dgm:t>
    </dgm:pt>
    <dgm:pt modelId="{3DF4EAF2-4424-4E49-9CD3-1A1CEC4A3C6D}">
      <dgm:prSet custT="1"/>
      <dgm:spPr/>
      <dgm:t>
        <a:bodyPr/>
        <a:lstStyle/>
        <a:p>
          <a:r>
            <a:rPr lang="en-US" sz="1600" dirty="0" smtClean="0"/>
            <a:t>Team</a:t>
          </a:r>
          <a:endParaRPr lang="en-US" sz="1600" dirty="0"/>
        </a:p>
      </dgm:t>
    </dgm:pt>
    <dgm:pt modelId="{6B89D95C-478C-4512-8F4D-1A36ECA6428F}" type="parTrans" cxnId="{AABC945C-01AB-4B8F-ACA8-790ACEBDF9FF}">
      <dgm:prSet/>
      <dgm:spPr/>
      <dgm:t>
        <a:bodyPr/>
        <a:lstStyle/>
        <a:p>
          <a:endParaRPr lang="en-US"/>
        </a:p>
      </dgm:t>
    </dgm:pt>
    <dgm:pt modelId="{902175F1-0F71-423D-A280-710456C93721}" type="sibTrans" cxnId="{AABC945C-01AB-4B8F-ACA8-790ACEBDF9FF}">
      <dgm:prSet/>
      <dgm:spPr/>
      <dgm:t>
        <a:bodyPr/>
        <a:lstStyle/>
        <a:p>
          <a:endParaRPr lang="en-US"/>
        </a:p>
      </dgm:t>
    </dgm:pt>
    <dgm:pt modelId="{7EEFC650-CC3B-49EA-9A3B-B83621CA0F6E}">
      <dgm:prSet custT="1"/>
      <dgm:spPr/>
      <dgm:t>
        <a:bodyPr/>
        <a:lstStyle/>
        <a:p>
          <a:r>
            <a:rPr lang="en-US" sz="1400" dirty="0" smtClean="0"/>
            <a:t>Core team</a:t>
          </a:r>
          <a:endParaRPr lang="en-US" sz="1400" dirty="0"/>
        </a:p>
      </dgm:t>
    </dgm:pt>
    <dgm:pt modelId="{FE05E49E-932A-4B39-9920-12935A867A03}" type="parTrans" cxnId="{99CFAA3C-7F14-48E7-90EC-AF9B47E00CC4}">
      <dgm:prSet/>
      <dgm:spPr/>
      <dgm:t>
        <a:bodyPr/>
        <a:lstStyle/>
        <a:p>
          <a:endParaRPr lang="en-US"/>
        </a:p>
      </dgm:t>
    </dgm:pt>
    <dgm:pt modelId="{B548D8E7-9DF1-408A-952E-CA92218E76C8}" type="sibTrans" cxnId="{99CFAA3C-7F14-48E7-90EC-AF9B47E00CC4}">
      <dgm:prSet/>
      <dgm:spPr/>
      <dgm:t>
        <a:bodyPr/>
        <a:lstStyle/>
        <a:p>
          <a:endParaRPr lang="en-US"/>
        </a:p>
      </dgm:t>
    </dgm:pt>
    <dgm:pt modelId="{86E35061-DF90-416E-991F-08E573AA56A3}">
      <dgm:prSet custT="1"/>
      <dgm:spPr/>
      <dgm:t>
        <a:bodyPr/>
        <a:lstStyle/>
        <a:p>
          <a:r>
            <a:rPr lang="en-US" sz="1400" dirty="0" smtClean="0"/>
            <a:t>External contributors</a:t>
          </a:r>
          <a:endParaRPr lang="en-US" sz="1400" dirty="0"/>
        </a:p>
      </dgm:t>
    </dgm:pt>
    <dgm:pt modelId="{278A344B-C02A-4B08-879D-44B934D51850}" type="parTrans" cxnId="{9CA75CD7-CD2C-47C5-BC80-836021F6BC64}">
      <dgm:prSet/>
      <dgm:spPr/>
      <dgm:t>
        <a:bodyPr/>
        <a:lstStyle/>
        <a:p>
          <a:endParaRPr lang="en-US"/>
        </a:p>
      </dgm:t>
    </dgm:pt>
    <dgm:pt modelId="{60D74521-73EC-4E5C-A668-E7CAFBEA2CA6}" type="sibTrans" cxnId="{9CA75CD7-CD2C-47C5-BC80-836021F6BC64}">
      <dgm:prSet/>
      <dgm:spPr/>
      <dgm:t>
        <a:bodyPr/>
        <a:lstStyle/>
        <a:p>
          <a:endParaRPr lang="en-US"/>
        </a:p>
      </dgm:t>
    </dgm:pt>
    <dgm:pt modelId="{37B90FCE-0B39-4BBF-9B69-C3195CB74F8E}">
      <dgm:prSet custT="1"/>
      <dgm:spPr/>
      <dgm:t>
        <a:bodyPr/>
        <a:lstStyle/>
        <a:p>
          <a:r>
            <a:rPr lang="en-US" sz="1600" dirty="0" smtClean="0"/>
            <a:t>Methodology</a:t>
          </a:r>
          <a:endParaRPr lang="en-US" sz="1600" dirty="0"/>
        </a:p>
      </dgm:t>
    </dgm:pt>
    <dgm:pt modelId="{FE31FD16-7514-4F02-8EC9-1C874005A0A2}" type="parTrans" cxnId="{86718C56-95D1-43B7-B887-5333C91C1177}">
      <dgm:prSet/>
      <dgm:spPr/>
      <dgm:t>
        <a:bodyPr/>
        <a:lstStyle/>
        <a:p>
          <a:endParaRPr lang="en-US"/>
        </a:p>
      </dgm:t>
    </dgm:pt>
    <dgm:pt modelId="{5D1EC60E-049A-4B5D-8F7C-B95638076BB0}" type="sibTrans" cxnId="{86718C56-95D1-43B7-B887-5333C91C1177}">
      <dgm:prSet/>
      <dgm:spPr/>
      <dgm:t>
        <a:bodyPr/>
        <a:lstStyle/>
        <a:p>
          <a:endParaRPr lang="en-US"/>
        </a:p>
      </dgm:t>
    </dgm:pt>
    <dgm:pt modelId="{917D3096-655C-46F0-939A-AA2F42C6D025}">
      <dgm:prSet custT="1"/>
      <dgm:spPr/>
      <dgm:t>
        <a:bodyPr/>
        <a:lstStyle/>
        <a:p>
          <a:r>
            <a:rPr lang="en-US" sz="1400" dirty="0" smtClean="0"/>
            <a:t>Code review</a:t>
          </a:r>
          <a:endParaRPr lang="en-US" sz="1400" dirty="0"/>
        </a:p>
      </dgm:t>
    </dgm:pt>
    <dgm:pt modelId="{E2BB48AC-E000-47AD-A590-3FDFBCDCFD18}" type="parTrans" cxnId="{2F2BF8F8-D0B3-4D33-8C40-10D633396F2E}">
      <dgm:prSet/>
      <dgm:spPr/>
      <dgm:t>
        <a:bodyPr/>
        <a:lstStyle/>
        <a:p>
          <a:endParaRPr lang="en-US"/>
        </a:p>
      </dgm:t>
    </dgm:pt>
    <dgm:pt modelId="{D0072895-7B64-43AC-B3DD-07E16DE8D564}" type="sibTrans" cxnId="{2F2BF8F8-D0B3-4D33-8C40-10D633396F2E}">
      <dgm:prSet/>
      <dgm:spPr/>
      <dgm:t>
        <a:bodyPr/>
        <a:lstStyle/>
        <a:p>
          <a:endParaRPr lang="en-US"/>
        </a:p>
      </dgm:t>
    </dgm:pt>
    <dgm:pt modelId="{384C3803-94C1-4B68-9D44-DBC215657B1A}">
      <dgm:prSet custT="1"/>
      <dgm:spPr/>
      <dgm:t>
        <a:bodyPr/>
        <a:lstStyle/>
        <a:p>
          <a:r>
            <a:rPr lang="en-US" sz="1400" dirty="0" smtClean="0"/>
            <a:t>Plan manual synchronization of artifacts</a:t>
          </a:r>
          <a:endParaRPr lang="en-US" sz="1400" dirty="0"/>
        </a:p>
      </dgm:t>
    </dgm:pt>
    <dgm:pt modelId="{ACC0AD8A-4A59-474B-B4C0-39FD202D61D2}" type="parTrans" cxnId="{2CFB5DBD-B90F-4360-893C-25D6C1FC2E38}">
      <dgm:prSet/>
      <dgm:spPr/>
      <dgm:t>
        <a:bodyPr/>
        <a:lstStyle/>
        <a:p>
          <a:endParaRPr lang="en-US"/>
        </a:p>
      </dgm:t>
    </dgm:pt>
    <dgm:pt modelId="{89D48487-D976-4737-A023-0156831C7067}" type="sibTrans" cxnId="{2CFB5DBD-B90F-4360-893C-25D6C1FC2E38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A73F5F0A-D587-439A-BAFE-19B771BA16B3}" type="pres">
      <dgm:prSet presAssocID="{5B769B15-F31A-45CA-B539-5DD0290A7A25}" presName="text_1" presStyleLbl="node1" presStyleIdx="0" presStyleCnt="4" custScaleY="1452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B93B3-4ADC-484A-AD34-D51AE4991FA0}" type="pres">
      <dgm:prSet presAssocID="{5B769B15-F31A-45CA-B539-5DD0290A7A25}" presName="accent_1" presStyleCnt="0"/>
      <dgm:spPr/>
    </dgm:pt>
    <dgm:pt modelId="{87AB078F-284D-4C7A-9054-A29EC4D7FE14}" type="pres">
      <dgm:prSet presAssocID="{5B769B15-F31A-45CA-B539-5DD0290A7A25}" presName="accentRepeatNode" presStyleLbl="solidFgAcc1" presStyleIdx="0" presStyleCnt="4"/>
      <dgm:spPr/>
    </dgm:pt>
    <dgm:pt modelId="{7BEF43DA-762D-41F2-88D0-4E863EAF2807}" type="pres">
      <dgm:prSet presAssocID="{D2EBA8B5-8D9C-4EB6-94EE-E1414A993396}" presName="text_2" presStyleLbl="node1" presStyleIdx="1" presStyleCnt="4" custScaleY="1137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3781D-B0E8-42D6-BDF5-FB88FBA12CCE}" type="pres">
      <dgm:prSet presAssocID="{D2EBA8B5-8D9C-4EB6-94EE-E1414A993396}" presName="accent_2" presStyleCnt="0"/>
      <dgm:spPr/>
    </dgm:pt>
    <dgm:pt modelId="{D067987B-6733-4D9A-B343-1C711EF847DB}" type="pres">
      <dgm:prSet presAssocID="{D2EBA8B5-8D9C-4EB6-94EE-E1414A993396}" presName="accentRepeatNode" presStyleLbl="solidFgAcc1" presStyleIdx="1" presStyleCnt="4"/>
      <dgm:spPr/>
    </dgm:pt>
    <dgm:pt modelId="{E648E135-BFEF-42A3-A262-41938B1DB978}" type="pres">
      <dgm:prSet presAssocID="{3DF4EAF2-4424-4E49-9CD3-1A1CEC4A3C6D}" presName="text_3" presStyleLbl="node1" presStyleIdx="2" presStyleCnt="4" custScaleY="1205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2126D-9547-4A87-B257-01888DA15CAE}" type="pres">
      <dgm:prSet presAssocID="{3DF4EAF2-4424-4E49-9CD3-1A1CEC4A3C6D}" presName="accent_3" presStyleCnt="0"/>
      <dgm:spPr/>
    </dgm:pt>
    <dgm:pt modelId="{FAF6BDD2-E11C-4D39-8F7A-5DE337BD2B8F}" type="pres">
      <dgm:prSet presAssocID="{3DF4EAF2-4424-4E49-9CD3-1A1CEC4A3C6D}" presName="accentRepeatNode" presStyleLbl="solidFgAcc1" presStyleIdx="2" presStyleCnt="4"/>
      <dgm:spPr/>
    </dgm:pt>
    <dgm:pt modelId="{734FFB44-786D-42C7-BA0A-BFC40B206B61}" type="pres">
      <dgm:prSet presAssocID="{37B90FCE-0B39-4BBF-9B69-C3195CB74F8E}" presName="text_4" presStyleLbl="node1" presStyleIdx="3" presStyleCnt="4" custScaleY="127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2AB6AD-3DC0-417D-87EC-A6F2AAAE4B27}" type="pres">
      <dgm:prSet presAssocID="{37B90FCE-0B39-4BBF-9B69-C3195CB74F8E}" presName="accent_4" presStyleCnt="0"/>
      <dgm:spPr/>
    </dgm:pt>
    <dgm:pt modelId="{C60B6985-9364-4ED2-9307-7634F2B0E3AE}" type="pres">
      <dgm:prSet presAssocID="{37B90FCE-0B39-4BBF-9B69-C3195CB74F8E}" presName="accentRepeatNode" presStyleLbl="solidFgAcc1" presStyleIdx="3" presStyleCnt="4"/>
      <dgm:spPr/>
    </dgm:pt>
  </dgm:ptLst>
  <dgm:cxnLst>
    <dgm:cxn modelId="{6E7A0A6F-F9E8-4046-A6A2-36852C586BFD}" srcId="{5B769B15-F31A-45CA-B539-5DD0290A7A25}" destId="{21BAD711-51E0-43E7-A7E6-6353E389D138}" srcOrd="0" destOrd="0" parTransId="{DF6DFEED-B250-4614-BEEB-AC7D08291160}" sibTransId="{DF03AE3E-97AF-419D-B922-120C868E502F}"/>
    <dgm:cxn modelId="{208FE15B-DEC8-4C73-A46B-8E6DAD77DB10}" type="presOf" srcId="{3DF4EAF2-4424-4E49-9CD3-1A1CEC4A3C6D}" destId="{E648E135-BFEF-42A3-A262-41938B1DB978}" srcOrd="0" destOrd="0" presId="urn:microsoft.com/office/officeart/2008/layout/VerticalCurvedList"/>
    <dgm:cxn modelId="{FEC622BF-AA1A-42A6-8015-D0ED0897A59F}" srcId="{571CC073-B4EA-454E-8A5E-FC001A76EABC}" destId="{5B769B15-F31A-45CA-B539-5DD0290A7A25}" srcOrd="0" destOrd="0" parTransId="{C38A5E86-7C17-4DBB-85A8-8191D66CD956}" sibTransId="{63BE5D49-565C-4C22-902B-CE306B2EF838}"/>
    <dgm:cxn modelId="{86718C56-95D1-43B7-B887-5333C91C1177}" srcId="{571CC073-B4EA-454E-8A5E-FC001A76EABC}" destId="{37B90FCE-0B39-4BBF-9B69-C3195CB74F8E}" srcOrd="3" destOrd="0" parTransId="{FE31FD16-7514-4F02-8EC9-1C874005A0A2}" sibTransId="{5D1EC60E-049A-4B5D-8F7C-B95638076BB0}"/>
    <dgm:cxn modelId="{AABC945C-01AB-4B8F-ACA8-790ACEBDF9FF}" srcId="{571CC073-B4EA-454E-8A5E-FC001A76EABC}" destId="{3DF4EAF2-4424-4E49-9CD3-1A1CEC4A3C6D}" srcOrd="2" destOrd="0" parTransId="{6B89D95C-478C-4512-8F4D-1A36ECA6428F}" sibTransId="{902175F1-0F71-423D-A280-710456C93721}"/>
    <dgm:cxn modelId="{06D34F65-047A-44BE-8D22-99F6B64E8DB4}" type="presOf" srcId="{D2EBA8B5-8D9C-4EB6-94EE-E1414A993396}" destId="{7BEF43DA-762D-41F2-88D0-4E863EAF2807}" srcOrd="0" destOrd="0" presId="urn:microsoft.com/office/officeart/2008/layout/VerticalCurvedList"/>
    <dgm:cxn modelId="{80D83A71-F3ED-468F-A019-0933725E9E78}" srcId="{D2EBA8B5-8D9C-4EB6-94EE-E1414A993396}" destId="{888D5B1B-2D18-49D2-B8E5-70A628126C12}" srcOrd="1" destOrd="0" parTransId="{AC409EAE-D922-4683-83C2-3B69BB8A8A13}" sibTransId="{4F3A2D05-A9F7-45F4-A4F5-56F0225786D8}"/>
    <dgm:cxn modelId="{2CFB5DBD-B90F-4360-893C-25D6C1FC2E38}" srcId="{37B90FCE-0B39-4BBF-9B69-C3195CB74F8E}" destId="{384C3803-94C1-4B68-9D44-DBC215657B1A}" srcOrd="1" destOrd="0" parTransId="{ACC0AD8A-4A59-474B-B4C0-39FD202D61D2}" sibTransId="{89D48487-D976-4737-A023-0156831C7067}"/>
    <dgm:cxn modelId="{9CA75CD7-CD2C-47C5-BC80-836021F6BC64}" srcId="{3DF4EAF2-4424-4E49-9CD3-1A1CEC4A3C6D}" destId="{86E35061-DF90-416E-991F-08E573AA56A3}" srcOrd="1" destOrd="0" parTransId="{278A344B-C02A-4B08-879D-44B934D51850}" sibTransId="{60D74521-73EC-4E5C-A668-E7CAFBEA2CA6}"/>
    <dgm:cxn modelId="{F0C189BA-BBE1-46DF-B5C2-19D61253BE8A}" type="presOf" srcId="{21BAD711-51E0-43E7-A7E6-6353E389D138}" destId="{A73F5F0A-D587-439A-BAFE-19B771BA16B3}" srcOrd="0" destOrd="1" presId="urn:microsoft.com/office/officeart/2008/layout/VerticalCurvedList"/>
    <dgm:cxn modelId="{99CFAA3C-7F14-48E7-90EC-AF9B47E00CC4}" srcId="{3DF4EAF2-4424-4E49-9CD3-1A1CEC4A3C6D}" destId="{7EEFC650-CC3B-49EA-9A3B-B83621CA0F6E}" srcOrd="0" destOrd="0" parTransId="{FE05E49E-932A-4B39-9920-12935A867A03}" sibTransId="{B548D8E7-9DF1-408A-952E-CA92218E76C8}"/>
    <dgm:cxn modelId="{03733240-8496-482C-9C44-329D74C91821}" type="presOf" srcId="{888D5B1B-2D18-49D2-B8E5-70A628126C12}" destId="{7BEF43DA-762D-41F2-88D0-4E863EAF2807}" srcOrd="0" destOrd="2" presId="urn:microsoft.com/office/officeart/2008/layout/VerticalCurvedList"/>
    <dgm:cxn modelId="{0FF2B32B-C9E4-436F-9D37-B15D9C41DBAE}" type="presOf" srcId="{3B97B0F6-333F-4FA5-8402-272B5A1A0059}" destId="{A73F5F0A-D587-439A-BAFE-19B771BA16B3}" srcOrd="0" destOrd="3" presId="urn:microsoft.com/office/officeart/2008/layout/VerticalCurvedList"/>
    <dgm:cxn modelId="{7BDDA364-7A78-4338-BA3B-F62600F3617C}" type="presOf" srcId="{04293F00-F653-4A35-BEEE-955C8C31D157}" destId="{7BEF43DA-762D-41F2-88D0-4E863EAF2807}" srcOrd="0" destOrd="1" presId="urn:microsoft.com/office/officeart/2008/layout/VerticalCurvedList"/>
    <dgm:cxn modelId="{2F2BF8F8-D0B3-4D33-8C40-10D633396F2E}" srcId="{37B90FCE-0B39-4BBF-9B69-C3195CB74F8E}" destId="{917D3096-655C-46F0-939A-AA2F42C6D025}" srcOrd="0" destOrd="0" parTransId="{E2BB48AC-E000-47AD-A590-3FDFBCDCFD18}" sibTransId="{D0072895-7B64-43AC-B3DD-07E16DE8D564}"/>
    <dgm:cxn modelId="{170F4113-4C01-4C39-B7EE-08D60D9236DC}" srcId="{5B769B15-F31A-45CA-B539-5DD0290A7A25}" destId="{E892CF7E-C4B7-437A-B53C-3B53725340B9}" srcOrd="1" destOrd="0" parTransId="{745C9324-5C80-4CF5-A0F6-C15C0618EEB2}" sibTransId="{909DF75D-8909-4097-B074-5BA57BF0E1EE}"/>
    <dgm:cxn modelId="{C043F238-273C-465B-9AC1-42D0907799B9}" type="presOf" srcId="{917D3096-655C-46F0-939A-AA2F42C6D025}" destId="{734FFB44-786D-42C7-BA0A-BFC40B206B61}" srcOrd="0" destOrd="1" presId="urn:microsoft.com/office/officeart/2008/layout/VerticalCurvedList"/>
    <dgm:cxn modelId="{65DAAD30-0D18-4CC0-B29E-7EF67C96CCB3}" srcId="{D2EBA8B5-8D9C-4EB6-94EE-E1414A993396}" destId="{04293F00-F653-4A35-BEEE-955C8C31D157}" srcOrd="0" destOrd="0" parTransId="{E8F3B289-9E86-4E88-9C18-19A639E6F8C8}" sibTransId="{AD1970B5-2757-40C2-8A13-0CF54936F945}"/>
    <dgm:cxn modelId="{AC0407EE-852F-4B9E-9F9B-F773D0C2EBBE}" type="presOf" srcId="{37B90FCE-0B39-4BBF-9B69-C3195CB74F8E}" destId="{734FFB44-786D-42C7-BA0A-BFC40B206B61}" srcOrd="0" destOrd="0" presId="urn:microsoft.com/office/officeart/2008/layout/VerticalCurvedList"/>
    <dgm:cxn modelId="{A5EAF9B0-F990-4A28-AEC6-2F2EAE06A5A0}" type="presOf" srcId="{571CC073-B4EA-454E-8A5E-FC001A76EABC}" destId="{C1F95457-0E13-4C00-AF3F-5279185B3005}" srcOrd="0" destOrd="0" presId="urn:microsoft.com/office/officeart/2008/layout/VerticalCurvedList"/>
    <dgm:cxn modelId="{9FD2D0B9-9F58-47B0-90E3-98EEC4D1936F}" type="presOf" srcId="{DF03AE3E-97AF-419D-B922-120C868E502F}" destId="{84E162AD-861D-4555-B043-F79679CCDBDA}" srcOrd="0" destOrd="0" presId="urn:microsoft.com/office/officeart/2008/layout/VerticalCurvedList"/>
    <dgm:cxn modelId="{BFEE58B2-2F81-41DA-9669-E4FA5F3AE09E}" type="presOf" srcId="{7EEFC650-CC3B-49EA-9A3B-B83621CA0F6E}" destId="{E648E135-BFEF-42A3-A262-41938B1DB978}" srcOrd="0" destOrd="1" presId="urn:microsoft.com/office/officeart/2008/layout/VerticalCurvedList"/>
    <dgm:cxn modelId="{FF65FB13-341A-402B-A6FD-9F6B84C4458D}" srcId="{5B769B15-F31A-45CA-B539-5DD0290A7A25}" destId="{3B97B0F6-333F-4FA5-8402-272B5A1A0059}" srcOrd="2" destOrd="0" parTransId="{3A62E382-5F8E-4BF2-918F-AD7B9F50A71B}" sibTransId="{62F0D0AA-7621-44DD-842C-CAE2FF5418D6}"/>
    <dgm:cxn modelId="{99C98219-B92E-45FC-9F3B-9E30378034EA}" srcId="{571CC073-B4EA-454E-8A5E-FC001A76EABC}" destId="{D2EBA8B5-8D9C-4EB6-94EE-E1414A993396}" srcOrd="1" destOrd="0" parTransId="{A5C5973D-253A-4CB8-9446-77BB2E56995F}" sibTransId="{A59B2F9A-05C7-47A1-AF89-ABA77D4D4EAD}"/>
    <dgm:cxn modelId="{59E2EBE2-0279-4C81-8AD7-A039B04126B3}" type="presOf" srcId="{E892CF7E-C4B7-437A-B53C-3B53725340B9}" destId="{A73F5F0A-D587-439A-BAFE-19B771BA16B3}" srcOrd="0" destOrd="2" presId="urn:microsoft.com/office/officeart/2008/layout/VerticalCurvedList"/>
    <dgm:cxn modelId="{DBF9F373-4A5B-4CCA-BBE4-B6351CA15EFF}" type="presOf" srcId="{5B769B15-F31A-45CA-B539-5DD0290A7A25}" destId="{A73F5F0A-D587-439A-BAFE-19B771BA16B3}" srcOrd="0" destOrd="0" presId="urn:microsoft.com/office/officeart/2008/layout/VerticalCurvedList"/>
    <dgm:cxn modelId="{F923FEF6-FA11-4B50-8F09-7534991F2DBD}" type="presOf" srcId="{384C3803-94C1-4B68-9D44-DBC215657B1A}" destId="{734FFB44-786D-42C7-BA0A-BFC40B206B61}" srcOrd="0" destOrd="2" presId="urn:microsoft.com/office/officeart/2008/layout/VerticalCurvedList"/>
    <dgm:cxn modelId="{89FCBD1E-19BD-411D-B50E-FC6B0C939C10}" type="presOf" srcId="{86E35061-DF90-416E-991F-08E573AA56A3}" destId="{E648E135-BFEF-42A3-A262-41938B1DB978}" srcOrd="0" destOrd="2" presId="urn:microsoft.com/office/officeart/2008/layout/VerticalCurvedList"/>
    <dgm:cxn modelId="{D2A4102E-0779-46B0-A172-A1CDE89F89A9}" type="presParOf" srcId="{C1F95457-0E13-4C00-AF3F-5279185B3005}" destId="{4208A881-E163-4E2D-843D-3E50A7960126}" srcOrd="0" destOrd="0" presId="urn:microsoft.com/office/officeart/2008/layout/VerticalCurvedList"/>
    <dgm:cxn modelId="{1896659D-1A0F-49B4-8D94-E1458CFDEF45}" type="presParOf" srcId="{4208A881-E163-4E2D-843D-3E50A7960126}" destId="{18DFAB4C-927C-4D8E-B963-160FBB72A981}" srcOrd="0" destOrd="0" presId="urn:microsoft.com/office/officeart/2008/layout/VerticalCurvedList"/>
    <dgm:cxn modelId="{36C037DB-2E6C-499F-8743-DB6060FA0810}" type="presParOf" srcId="{18DFAB4C-927C-4D8E-B963-160FBB72A981}" destId="{D7A136A3-59C3-4E7B-B46A-5EBCE8A4078B}" srcOrd="0" destOrd="0" presId="urn:microsoft.com/office/officeart/2008/layout/VerticalCurvedList"/>
    <dgm:cxn modelId="{E2544AA1-64C1-4716-8D0A-C2A68AFB78D7}" type="presParOf" srcId="{18DFAB4C-927C-4D8E-B963-160FBB72A981}" destId="{84E162AD-861D-4555-B043-F79679CCDBDA}" srcOrd="1" destOrd="0" presId="urn:microsoft.com/office/officeart/2008/layout/VerticalCurvedList"/>
    <dgm:cxn modelId="{404C8790-440F-48FC-9E52-C32414A79598}" type="presParOf" srcId="{18DFAB4C-927C-4D8E-B963-160FBB72A981}" destId="{0CC9D516-AF50-449F-94BB-47477852AD53}" srcOrd="2" destOrd="0" presId="urn:microsoft.com/office/officeart/2008/layout/VerticalCurvedList"/>
    <dgm:cxn modelId="{C0228D9A-CCBA-4B3F-88C8-DFC86033D205}" type="presParOf" srcId="{18DFAB4C-927C-4D8E-B963-160FBB72A981}" destId="{44A52C95-0F8F-4D9A-AFA3-B197DFE13F6B}" srcOrd="3" destOrd="0" presId="urn:microsoft.com/office/officeart/2008/layout/VerticalCurvedList"/>
    <dgm:cxn modelId="{EAA773D4-1C74-41E0-8143-CEBD6C41B92C}" type="presParOf" srcId="{4208A881-E163-4E2D-843D-3E50A7960126}" destId="{A73F5F0A-D587-439A-BAFE-19B771BA16B3}" srcOrd="1" destOrd="0" presId="urn:microsoft.com/office/officeart/2008/layout/VerticalCurvedList"/>
    <dgm:cxn modelId="{05FE7074-1A2E-47A0-B519-5FC3EC5A732E}" type="presParOf" srcId="{4208A881-E163-4E2D-843D-3E50A7960126}" destId="{D8EB93B3-4ADC-484A-AD34-D51AE4991FA0}" srcOrd="2" destOrd="0" presId="urn:microsoft.com/office/officeart/2008/layout/VerticalCurvedList"/>
    <dgm:cxn modelId="{232B872B-E610-404A-A36E-18FC368517BF}" type="presParOf" srcId="{D8EB93B3-4ADC-484A-AD34-D51AE4991FA0}" destId="{87AB078F-284D-4C7A-9054-A29EC4D7FE14}" srcOrd="0" destOrd="0" presId="urn:microsoft.com/office/officeart/2008/layout/VerticalCurvedList"/>
    <dgm:cxn modelId="{53A938A7-33CE-48FC-A622-B9D07B4CF6F7}" type="presParOf" srcId="{4208A881-E163-4E2D-843D-3E50A7960126}" destId="{7BEF43DA-762D-41F2-88D0-4E863EAF2807}" srcOrd="3" destOrd="0" presId="urn:microsoft.com/office/officeart/2008/layout/VerticalCurvedList"/>
    <dgm:cxn modelId="{B9ED8618-38FE-448A-9741-5643E6F1F8AB}" type="presParOf" srcId="{4208A881-E163-4E2D-843D-3E50A7960126}" destId="{1CA3781D-B0E8-42D6-BDF5-FB88FBA12CCE}" srcOrd="4" destOrd="0" presId="urn:microsoft.com/office/officeart/2008/layout/VerticalCurvedList"/>
    <dgm:cxn modelId="{627BF405-99CA-467C-A163-264B034835A9}" type="presParOf" srcId="{1CA3781D-B0E8-42D6-BDF5-FB88FBA12CCE}" destId="{D067987B-6733-4D9A-B343-1C711EF847DB}" srcOrd="0" destOrd="0" presId="urn:microsoft.com/office/officeart/2008/layout/VerticalCurvedList"/>
    <dgm:cxn modelId="{9A3DEB97-5CA8-426B-853F-6059530E8D54}" type="presParOf" srcId="{4208A881-E163-4E2D-843D-3E50A7960126}" destId="{E648E135-BFEF-42A3-A262-41938B1DB978}" srcOrd="5" destOrd="0" presId="urn:microsoft.com/office/officeart/2008/layout/VerticalCurvedList"/>
    <dgm:cxn modelId="{32A288CB-6EBD-4FC5-8001-64C28C55726C}" type="presParOf" srcId="{4208A881-E163-4E2D-843D-3E50A7960126}" destId="{C322126D-9547-4A87-B257-01888DA15CAE}" srcOrd="6" destOrd="0" presId="urn:microsoft.com/office/officeart/2008/layout/VerticalCurvedList"/>
    <dgm:cxn modelId="{ED6A1D47-E6C5-4D0D-BD74-3764553177F0}" type="presParOf" srcId="{C322126D-9547-4A87-B257-01888DA15CAE}" destId="{FAF6BDD2-E11C-4D39-8F7A-5DE337BD2B8F}" srcOrd="0" destOrd="0" presId="urn:microsoft.com/office/officeart/2008/layout/VerticalCurvedList"/>
    <dgm:cxn modelId="{A7BC1F25-83CF-4A82-B563-2BB707DC9557}" type="presParOf" srcId="{4208A881-E163-4E2D-843D-3E50A7960126}" destId="{734FFB44-786D-42C7-BA0A-BFC40B206B61}" srcOrd="7" destOrd="0" presId="urn:microsoft.com/office/officeart/2008/layout/VerticalCurvedList"/>
    <dgm:cxn modelId="{6E1B0BE6-99C5-4C4F-B6E8-C4E9D7A6B285}" type="presParOf" srcId="{4208A881-E163-4E2D-843D-3E50A7960126}" destId="{812AB6AD-3DC0-417D-87EC-A6F2AAAE4B27}" srcOrd="8" destOrd="0" presId="urn:microsoft.com/office/officeart/2008/layout/VerticalCurvedList"/>
    <dgm:cxn modelId="{63DF1AE4-6396-49FC-8D05-FAFB36C782F6}" type="presParOf" srcId="{812AB6AD-3DC0-417D-87EC-A6F2AAAE4B27}" destId="{C60B6985-9364-4ED2-9307-7634F2B0E3A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725E98-C6BD-4860-A874-2E64BB58359D}">
      <dgm:prSet/>
      <dgm:spPr/>
      <dgm:t>
        <a:bodyPr/>
        <a:lstStyle/>
        <a:p>
          <a:r>
            <a:rPr lang="en-US" dirty="0" smtClean="0"/>
            <a:t>Synchronization gap</a:t>
          </a:r>
          <a:endParaRPr lang="en-US" dirty="0"/>
        </a:p>
      </dgm:t>
    </dgm:pt>
    <dgm:pt modelId="{54BF6646-3649-4806-BB80-76FF77455F9E}" type="parTrans" cxnId="{1658743E-55AB-488C-8182-4CC4BF57A540}">
      <dgm:prSet/>
      <dgm:spPr/>
      <dgm:t>
        <a:bodyPr/>
        <a:lstStyle/>
        <a:p>
          <a:endParaRPr lang="en-US"/>
        </a:p>
      </dgm:t>
    </dgm:pt>
    <dgm:pt modelId="{47B457F4-CD79-44D7-9430-0632C00FE43D}" type="sibTrans" cxnId="{1658743E-55AB-488C-8182-4CC4BF57A540}">
      <dgm:prSet/>
      <dgm:spPr/>
      <dgm:t>
        <a:bodyPr/>
        <a:lstStyle/>
        <a:p>
          <a:endParaRPr lang="en-US"/>
        </a:p>
      </dgm:t>
    </dgm:pt>
    <dgm:pt modelId="{5EF262BC-25AE-4D61-9A51-108C36AB229D}">
      <dgm:prSet/>
      <dgm:spPr/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2D1A1A55-27B1-4AE2-A51C-012048F2A5C7}" type="parTrans" cxnId="{73043B21-B1DC-4E6B-80C0-1F2E56AB5E52}">
      <dgm:prSet/>
      <dgm:spPr/>
      <dgm:t>
        <a:bodyPr/>
        <a:lstStyle/>
        <a:p>
          <a:endParaRPr lang="en-US"/>
        </a:p>
      </dgm:t>
    </dgm:pt>
    <dgm:pt modelId="{3A9086A7-F7FD-4C4D-8FE0-BD4ED0E8600C}" type="sibTrans" cxnId="{73043B21-B1DC-4E6B-80C0-1F2E56AB5E52}">
      <dgm:prSet/>
      <dgm:spPr/>
      <dgm:t>
        <a:bodyPr/>
        <a:lstStyle/>
        <a:p>
          <a:endParaRPr lang="en-US"/>
        </a:p>
      </dgm:t>
    </dgm:pt>
    <dgm:pt modelId="{C730EF28-92C0-472A-AC85-16392925DCCB}">
      <dgm:prSet/>
      <dgm:spPr/>
      <dgm:t>
        <a:bodyPr/>
        <a:lstStyle/>
        <a:p>
          <a:r>
            <a:rPr lang="en-US" dirty="0" smtClean="0"/>
            <a:t>Development</a:t>
          </a:r>
          <a:endParaRPr lang="en-US" dirty="0"/>
        </a:p>
      </dgm:t>
    </dgm:pt>
    <dgm:pt modelId="{F4D32DE9-BBFA-427D-9FFF-394ADD5F7219}" type="parTrans" cxnId="{F06240E3-86C9-41A2-96AE-A6A5DB725F8D}">
      <dgm:prSet/>
      <dgm:spPr/>
      <dgm:t>
        <a:bodyPr/>
        <a:lstStyle/>
        <a:p>
          <a:endParaRPr lang="en-US"/>
        </a:p>
      </dgm:t>
    </dgm:pt>
    <dgm:pt modelId="{5FD805AE-840B-46A7-8185-50B1E493B514}" type="sibTrans" cxnId="{F06240E3-86C9-41A2-96AE-A6A5DB725F8D}">
      <dgm:prSet/>
      <dgm:spPr/>
      <dgm:t>
        <a:bodyPr/>
        <a:lstStyle/>
        <a:p>
          <a:endParaRPr lang="en-US"/>
        </a:p>
      </dgm:t>
    </dgm:pt>
    <dgm:pt modelId="{D07591B6-1EC1-435B-9AD7-03505F447004}">
      <dgm:prSet/>
      <dgm:spPr/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BAE9D3A3-3A85-4D92-ADED-044841048A3F}" type="parTrans" cxnId="{0CEAEC5B-E609-4157-8DEB-593FB83989C2}">
      <dgm:prSet/>
      <dgm:spPr/>
      <dgm:t>
        <a:bodyPr/>
        <a:lstStyle/>
        <a:p>
          <a:endParaRPr lang="en-US"/>
        </a:p>
      </dgm:t>
    </dgm:pt>
    <dgm:pt modelId="{1FF6E0D1-3DEA-4CC2-8781-FB65336714D7}" type="sibTrans" cxnId="{0CEAEC5B-E609-4157-8DEB-593FB83989C2}">
      <dgm:prSet/>
      <dgm:spPr/>
      <dgm:t>
        <a:bodyPr/>
        <a:lstStyle/>
        <a:p>
          <a:endParaRPr lang="en-US"/>
        </a:p>
      </dgm:t>
    </dgm:pt>
    <dgm:pt modelId="{D46830D8-D66A-4836-ACAD-FA9D300B5131}">
      <dgm:prSet/>
      <dgm:spPr/>
      <dgm:t>
        <a:bodyPr/>
        <a:lstStyle/>
        <a:p>
          <a:r>
            <a:rPr lang="en-US" dirty="0" smtClean="0"/>
            <a:t>Artifacts knowledge is volatile</a:t>
          </a:r>
          <a:endParaRPr lang="en-US" dirty="0"/>
        </a:p>
      </dgm:t>
    </dgm:pt>
    <dgm:pt modelId="{1A813F9F-AEF8-4555-BFE9-2AB51F83C6BB}" type="parTrans" cxnId="{CEB6EC3B-1A2B-4C0D-9C30-F9297ED8147F}">
      <dgm:prSet/>
      <dgm:spPr/>
      <dgm:t>
        <a:bodyPr/>
        <a:lstStyle/>
        <a:p>
          <a:endParaRPr lang="en-US"/>
        </a:p>
      </dgm:t>
    </dgm:pt>
    <dgm:pt modelId="{E4FAED16-C6B0-4208-90EE-553AEEC74B6A}" type="sibTrans" cxnId="{CEB6EC3B-1A2B-4C0D-9C30-F9297ED8147F}">
      <dgm:prSet/>
      <dgm:spPr/>
      <dgm:t>
        <a:bodyPr/>
        <a:lstStyle/>
        <a:p>
          <a:endParaRPr lang="en-US"/>
        </a:p>
      </dgm:t>
    </dgm:pt>
    <dgm:pt modelId="{BCA363ED-8FDD-4481-84E4-46E4FCB58BA7}">
      <dgm:prSet/>
      <dgm:spPr/>
      <dgm:t>
        <a:bodyPr/>
        <a:lstStyle/>
        <a:p>
          <a:r>
            <a:rPr lang="en-US" dirty="0" smtClean="0"/>
            <a:t>Quality</a:t>
          </a:r>
          <a:endParaRPr lang="en-US" dirty="0"/>
        </a:p>
      </dgm:t>
    </dgm:pt>
    <dgm:pt modelId="{E7266701-85FE-48F2-A04B-390848C0B993}" type="parTrans" cxnId="{2B19D4DA-5FFC-4BBA-9F89-FD8ACE9A6F28}">
      <dgm:prSet/>
      <dgm:spPr/>
      <dgm:t>
        <a:bodyPr/>
        <a:lstStyle/>
        <a:p>
          <a:endParaRPr lang="en-US"/>
        </a:p>
      </dgm:t>
    </dgm:pt>
    <dgm:pt modelId="{7227D52C-46FE-4492-B882-8DD619A050FA}" type="sibTrans" cxnId="{2B19D4DA-5FFC-4BBA-9F89-FD8ACE9A6F28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2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2"/>
      <dgm:spPr/>
    </dgm:pt>
    <dgm:pt modelId="{44A52C95-0F8F-4D9A-AFA3-B197DFE13F6B}" type="pres">
      <dgm:prSet presAssocID="{571CC073-B4EA-454E-8A5E-FC001A76EABC}" presName="dstNode" presStyleLbl="node1" presStyleIdx="0" presStyleCnt="2"/>
      <dgm:spPr/>
    </dgm:pt>
    <dgm:pt modelId="{49CFC17E-D450-465A-97EF-D44067282752}" type="pres">
      <dgm:prSet presAssocID="{17725E98-C6BD-4860-A874-2E64BB58359D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E9983-F22C-4E43-8776-FE0595F5505E}" type="pres">
      <dgm:prSet presAssocID="{17725E98-C6BD-4860-A874-2E64BB58359D}" presName="accent_1" presStyleCnt="0"/>
      <dgm:spPr/>
    </dgm:pt>
    <dgm:pt modelId="{188AE7E5-E319-4A28-BF20-BDF1B8C273D2}" type="pres">
      <dgm:prSet presAssocID="{17725E98-C6BD-4860-A874-2E64BB58359D}" presName="accentRepeatNode" presStyleLbl="solidFgAcc1" presStyleIdx="0" presStyleCnt="2"/>
      <dgm:spPr/>
    </dgm:pt>
    <dgm:pt modelId="{5A033FFA-1CFC-449D-A644-FDC761C0B9A7}" type="pres">
      <dgm:prSet presAssocID="{5EF262BC-25AE-4D61-9A51-108C36AB229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6D9A5-434E-4C8A-9067-B1FDC89C5740}" type="pres">
      <dgm:prSet presAssocID="{5EF262BC-25AE-4D61-9A51-108C36AB229D}" presName="accent_2" presStyleCnt="0"/>
      <dgm:spPr/>
    </dgm:pt>
    <dgm:pt modelId="{36CE1060-DBB5-4F88-840D-5ECD115ACB79}" type="pres">
      <dgm:prSet presAssocID="{5EF262BC-25AE-4D61-9A51-108C36AB229D}" presName="accentRepeatNode" presStyleLbl="solidFgAcc1" presStyleIdx="1" presStyleCnt="2"/>
      <dgm:spPr/>
    </dgm:pt>
  </dgm:ptLst>
  <dgm:cxnLst>
    <dgm:cxn modelId="{CEB6EC3B-1A2B-4C0D-9C30-F9297ED8147F}" srcId="{17725E98-C6BD-4860-A874-2E64BB58359D}" destId="{D46830D8-D66A-4836-ACAD-FA9D300B5131}" srcOrd="1" destOrd="0" parTransId="{1A813F9F-AEF8-4555-BFE9-2AB51F83C6BB}" sibTransId="{E4FAED16-C6B0-4208-90EE-553AEEC74B6A}"/>
    <dgm:cxn modelId="{73043B21-B1DC-4E6B-80C0-1F2E56AB5E52}" srcId="{571CC073-B4EA-454E-8A5E-FC001A76EABC}" destId="{5EF262BC-25AE-4D61-9A51-108C36AB229D}" srcOrd="1" destOrd="0" parTransId="{2D1A1A55-27B1-4AE2-A51C-012048F2A5C7}" sibTransId="{3A9086A7-F7FD-4C4D-8FE0-BD4ED0E8600C}"/>
    <dgm:cxn modelId="{1658743E-55AB-488C-8182-4CC4BF57A540}" srcId="{571CC073-B4EA-454E-8A5E-FC001A76EABC}" destId="{17725E98-C6BD-4860-A874-2E64BB58359D}" srcOrd="0" destOrd="0" parTransId="{54BF6646-3649-4806-BB80-76FF77455F9E}" sibTransId="{47B457F4-CD79-44D7-9430-0632C00FE43D}"/>
    <dgm:cxn modelId="{3002236E-CAAD-40A9-89B8-EE03C51A9E6E}" type="presOf" srcId="{BCA363ED-8FDD-4481-84E4-46E4FCB58BA7}" destId="{5A033FFA-1CFC-449D-A644-FDC761C0B9A7}" srcOrd="0" destOrd="2" presId="urn:microsoft.com/office/officeart/2008/layout/VerticalCurvedList"/>
    <dgm:cxn modelId="{BF8E5A27-E862-42A8-B145-1D779129DB9A}" type="presOf" srcId="{571CC073-B4EA-454E-8A5E-FC001A76EABC}" destId="{C1F95457-0E13-4C00-AF3F-5279185B3005}" srcOrd="0" destOrd="0" presId="urn:microsoft.com/office/officeart/2008/layout/VerticalCurvedList"/>
    <dgm:cxn modelId="{7DC93165-0635-4873-A087-6655A227A5B7}" type="presOf" srcId="{D46830D8-D66A-4836-ACAD-FA9D300B5131}" destId="{49CFC17E-D450-465A-97EF-D44067282752}" srcOrd="0" destOrd="2" presId="urn:microsoft.com/office/officeart/2008/layout/VerticalCurvedList"/>
    <dgm:cxn modelId="{2B19D4DA-5FFC-4BBA-9F89-FD8ACE9A6F28}" srcId="{5EF262BC-25AE-4D61-9A51-108C36AB229D}" destId="{BCA363ED-8FDD-4481-84E4-46E4FCB58BA7}" srcOrd="1" destOrd="0" parTransId="{E7266701-85FE-48F2-A04B-390848C0B993}" sibTransId="{7227D52C-46FE-4492-B882-8DD619A050FA}"/>
    <dgm:cxn modelId="{6E415BB6-242E-4B76-9F5E-D7C8DBF8B3D7}" type="presOf" srcId="{5EF262BC-25AE-4D61-9A51-108C36AB229D}" destId="{5A033FFA-1CFC-449D-A644-FDC761C0B9A7}" srcOrd="0" destOrd="0" presId="urn:microsoft.com/office/officeart/2008/layout/VerticalCurvedList"/>
    <dgm:cxn modelId="{47FD0266-4EC9-421E-BB87-33B9C7DC1B3A}" type="presOf" srcId="{C730EF28-92C0-472A-AC85-16392925DCCB}" destId="{49CFC17E-D450-465A-97EF-D44067282752}" srcOrd="0" destOrd="1" presId="urn:microsoft.com/office/officeart/2008/layout/VerticalCurvedList"/>
    <dgm:cxn modelId="{0CEAEC5B-E609-4157-8DEB-593FB83989C2}" srcId="{5EF262BC-25AE-4D61-9A51-108C36AB229D}" destId="{D07591B6-1EC1-435B-9AD7-03505F447004}" srcOrd="0" destOrd="0" parTransId="{BAE9D3A3-3A85-4D92-ADED-044841048A3F}" sibTransId="{1FF6E0D1-3DEA-4CC2-8781-FB65336714D7}"/>
    <dgm:cxn modelId="{F06240E3-86C9-41A2-96AE-A6A5DB725F8D}" srcId="{17725E98-C6BD-4860-A874-2E64BB58359D}" destId="{C730EF28-92C0-472A-AC85-16392925DCCB}" srcOrd="0" destOrd="0" parTransId="{F4D32DE9-BBFA-427D-9FFF-394ADD5F7219}" sibTransId="{5FD805AE-840B-46A7-8185-50B1E493B514}"/>
    <dgm:cxn modelId="{7929BB0B-EE9F-43E7-854B-64E269404316}" type="presOf" srcId="{17725E98-C6BD-4860-A874-2E64BB58359D}" destId="{49CFC17E-D450-465A-97EF-D44067282752}" srcOrd="0" destOrd="0" presId="urn:microsoft.com/office/officeart/2008/layout/VerticalCurvedList"/>
    <dgm:cxn modelId="{3638B98F-8BDF-48F7-8637-75C7B92D7977}" type="presOf" srcId="{5FD805AE-840B-46A7-8185-50B1E493B514}" destId="{84E162AD-861D-4555-B043-F79679CCDBDA}" srcOrd="0" destOrd="0" presId="urn:microsoft.com/office/officeart/2008/layout/VerticalCurvedList"/>
    <dgm:cxn modelId="{7383E1C7-1523-4656-B060-1E8BE88E438B}" type="presOf" srcId="{D07591B6-1EC1-435B-9AD7-03505F447004}" destId="{5A033FFA-1CFC-449D-A644-FDC761C0B9A7}" srcOrd="0" destOrd="1" presId="urn:microsoft.com/office/officeart/2008/layout/VerticalCurvedList"/>
    <dgm:cxn modelId="{370A435E-2F08-47FE-860A-ED9E63062465}" type="presParOf" srcId="{C1F95457-0E13-4C00-AF3F-5279185B3005}" destId="{4208A881-E163-4E2D-843D-3E50A7960126}" srcOrd="0" destOrd="0" presId="urn:microsoft.com/office/officeart/2008/layout/VerticalCurvedList"/>
    <dgm:cxn modelId="{4EFF03B7-11BF-4041-8153-410FC5D06903}" type="presParOf" srcId="{4208A881-E163-4E2D-843D-3E50A7960126}" destId="{18DFAB4C-927C-4D8E-B963-160FBB72A981}" srcOrd="0" destOrd="0" presId="urn:microsoft.com/office/officeart/2008/layout/VerticalCurvedList"/>
    <dgm:cxn modelId="{66C673DF-B97E-4B63-877D-1BE5B49F68DB}" type="presParOf" srcId="{18DFAB4C-927C-4D8E-B963-160FBB72A981}" destId="{D7A136A3-59C3-4E7B-B46A-5EBCE8A4078B}" srcOrd="0" destOrd="0" presId="urn:microsoft.com/office/officeart/2008/layout/VerticalCurvedList"/>
    <dgm:cxn modelId="{5EA4AE42-617B-4663-9BC9-D4C8284D03B2}" type="presParOf" srcId="{18DFAB4C-927C-4D8E-B963-160FBB72A981}" destId="{84E162AD-861D-4555-B043-F79679CCDBDA}" srcOrd="1" destOrd="0" presId="urn:microsoft.com/office/officeart/2008/layout/VerticalCurvedList"/>
    <dgm:cxn modelId="{24C85E95-AD78-45B6-AE8D-9FDC053482A4}" type="presParOf" srcId="{18DFAB4C-927C-4D8E-B963-160FBB72A981}" destId="{0CC9D516-AF50-449F-94BB-47477852AD53}" srcOrd="2" destOrd="0" presId="urn:microsoft.com/office/officeart/2008/layout/VerticalCurvedList"/>
    <dgm:cxn modelId="{819DCAA5-E711-4E3C-818A-D58402617CF4}" type="presParOf" srcId="{18DFAB4C-927C-4D8E-B963-160FBB72A981}" destId="{44A52C95-0F8F-4D9A-AFA3-B197DFE13F6B}" srcOrd="3" destOrd="0" presId="urn:microsoft.com/office/officeart/2008/layout/VerticalCurvedList"/>
    <dgm:cxn modelId="{C01E2B31-4A1C-463C-A1F8-DF132C0E3CB4}" type="presParOf" srcId="{4208A881-E163-4E2D-843D-3E50A7960126}" destId="{49CFC17E-D450-465A-97EF-D44067282752}" srcOrd="1" destOrd="0" presId="urn:microsoft.com/office/officeart/2008/layout/VerticalCurvedList"/>
    <dgm:cxn modelId="{9B5099CA-7861-4821-BB9F-987D6986936F}" type="presParOf" srcId="{4208A881-E163-4E2D-843D-3E50A7960126}" destId="{1C9E9983-F22C-4E43-8776-FE0595F5505E}" srcOrd="2" destOrd="0" presId="urn:microsoft.com/office/officeart/2008/layout/VerticalCurvedList"/>
    <dgm:cxn modelId="{F70FF3E6-BFE4-4CA8-85DD-5C3772C78888}" type="presParOf" srcId="{1C9E9983-F22C-4E43-8776-FE0595F5505E}" destId="{188AE7E5-E319-4A28-BF20-BDF1B8C273D2}" srcOrd="0" destOrd="0" presId="urn:microsoft.com/office/officeart/2008/layout/VerticalCurvedList"/>
    <dgm:cxn modelId="{C585F746-1F7A-44D8-92EE-8CE0B4AEC939}" type="presParOf" srcId="{4208A881-E163-4E2D-843D-3E50A7960126}" destId="{5A033FFA-1CFC-449D-A644-FDC761C0B9A7}" srcOrd="3" destOrd="0" presId="urn:microsoft.com/office/officeart/2008/layout/VerticalCurvedList"/>
    <dgm:cxn modelId="{135F46EB-4B3B-4CCF-AA1B-25DD8276579D}" type="presParOf" srcId="{4208A881-E163-4E2D-843D-3E50A7960126}" destId="{F956D9A5-434E-4C8A-9067-B1FDC89C5740}" srcOrd="4" destOrd="0" presId="urn:microsoft.com/office/officeart/2008/layout/VerticalCurvedList"/>
    <dgm:cxn modelId="{175CEB7C-8306-44FB-8F1E-B589E7B82EDB}" type="presParOf" srcId="{F956D9A5-434E-4C8A-9067-B1FDC89C5740}" destId="{36CE1060-DBB5-4F88-840D-5ECD115ACB7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725E98-C6BD-4860-A874-2E64BB58359D}">
      <dgm:prSet/>
      <dgm:spPr/>
      <dgm:t>
        <a:bodyPr/>
        <a:lstStyle/>
        <a:p>
          <a:r>
            <a:rPr lang="en-US" dirty="0" smtClean="0"/>
            <a:t>Internal validation of </a:t>
          </a:r>
          <a:r>
            <a:rPr lang="en-US" dirty="0" err="1" smtClean="0"/>
            <a:t>ModelWriter</a:t>
          </a:r>
          <a:r>
            <a:rPr lang="en-US" dirty="0" smtClean="0"/>
            <a:t> approach</a:t>
          </a:r>
          <a:endParaRPr lang="en-US" dirty="0"/>
        </a:p>
      </dgm:t>
    </dgm:pt>
    <dgm:pt modelId="{54BF6646-3649-4806-BB80-76FF77455F9E}" type="parTrans" cxnId="{1658743E-55AB-488C-8182-4CC4BF57A540}">
      <dgm:prSet/>
      <dgm:spPr/>
      <dgm:t>
        <a:bodyPr/>
        <a:lstStyle/>
        <a:p>
          <a:endParaRPr lang="en-US"/>
        </a:p>
      </dgm:t>
    </dgm:pt>
    <dgm:pt modelId="{47B457F4-CD79-44D7-9430-0632C00FE43D}" type="sibTrans" cxnId="{1658743E-55AB-488C-8182-4CC4BF57A540}">
      <dgm:prSet/>
      <dgm:spPr/>
      <dgm:t>
        <a:bodyPr/>
        <a:lstStyle/>
        <a:p>
          <a:endParaRPr lang="en-US"/>
        </a:p>
      </dgm:t>
    </dgm:pt>
    <dgm:pt modelId="{426D0758-8884-45FE-80C5-75B67C84F784}">
      <dgm:prSet/>
      <dgm:spPr/>
      <dgm:t>
        <a:bodyPr/>
        <a:lstStyle/>
        <a:p>
          <a:r>
            <a:rPr lang="en-US" dirty="0" smtClean="0"/>
            <a:t>Contribute to Intent</a:t>
          </a:r>
          <a:endParaRPr lang="en-US" dirty="0"/>
        </a:p>
      </dgm:t>
    </dgm:pt>
    <dgm:pt modelId="{167EF0B3-1D33-483D-B278-4EE8739EE753}" type="parTrans" cxnId="{33B8CB43-BA44-47F4-A026-50FCEB6BD29A}">
      <dgm:prSet/>
      <dgm:spPr/>
    </dgm:pt>
    <dgm:pt modelId="{1D3C485D-DCCE-4BEB-8D36-C65D02AC0C1E}" type="sibTrans" cxnId="{33B8CB43-BA44-47F4-A026-50FCEB6BD29A}">
      <dgm:prSet/>
      <dgm:spPr/>
    </dgm:pt>
    <dgm:pt modelId="{3A0529C2-690B-48AE-92C5-94CA0332699F}">
      <dgm:prSet/>
      <dgm:spPr/>
      <dgm:t>
        <a:bodyPr/>
        <a:lstStyle/>
        <a:p>
          <a:r>
            <a:rPr lang="en-US" dirty="0" smtClean="0"/>
            <a:t>Mapping tooling</a:t>
          </a:r>
        </a:p>
      </dgm:t>
    </dgm:pt>
    <dgm:pt modelId="{99530AB4-6BE0-4C42-9114-11631B69F01B}" type="parTrans" cxnId="{84667A8A-67DC-4DA8-BA44-343D0BD24867}">
      <dgm:prSet/>
      <dgm:spPr/>
    </dgm:pt>
    <dgm:pt modelId="{DB531F80-E0B2-428D-866E-0B54242930D6}" type="sibTrans" cxnId="{84667A8A-67DC-4DA8-BA44-343D0BD24867}">
      <dgm:prSet/>
      <dgm:spPr/>
    </dgm:pt>
    <dgm:pt modelId="{7EF6EB4A-3C6C-4B60-B6BA-A89086AD6C86}">
      <dgm:prSet/>
      <dgm:spPr/>
      <dgm:t>
        <a:bodyPr/>
        <a:lstStyle/>
        <a:p>
          <a:r>
            <a:rPr lang="en-US" dirty="0" smtClean="0"/>
            <a:t>Live validation feedback</a:t>
          </a:r>
        </a:p>
      </dgm:t>
    </dgm:pt>
    <dgm:pt modelId="{9D223808-1C1D-47EB-BF24-496F9269DA1D}" type="parTrans" cxnId="{43BF8CBB-4B2D-475E-928F-7AC39AEF69D0}">
      <dgm:prSet/>
      <dgm:spPr/>
    </dgm:pt>
    <dgm:pt modelId="{E33A7823-C5CE-4901-B40C-B0FA897CABDC}" type="sibTrans" cxnId="{43BF8CBB-4B2D-475E-928F-7AC39AEF69D0}">
      <dgm:prSet/>
      <dgm:spPr/>
    </dgm:pt>
    <dgm:pt modelId="{3F53B9CA-E4C7-426C-8188-D42E081D202C}">
      <dgm:prSet/>
      <dgm:spPr/>
      <dgm:t>
        <a:bodyPr/>
        <a:lstStyle/>
        <a:p>
          <a:r>
            <a:rPr lang="en-US" dirty="0" smtClean="0"/>
            <a:t>Batch validation</a:t>
          </a:r>
        </a:p>
      </dgm:t>
    </dgm:pt>
    <dgm:pt modelId="{26449E17-F0EC-4E32-BCEC-34DE20BA258A}" type="parTrans" cxnId="{F6AE3535-75D8-4D8E-965F-8B0DC5508FFB}">
      <dgm:prSet/>
      <dgm:spPr/>
    </dgm:pt>
    <dgm:pt modelId="{97A82E4E-268A-4566-B625-2BB485E1C294}" type="sibTrans" cxnId="{F6AE3535-75D8-4D8E-965F-8B0DC5508FFB}">
      <dgm:prSet/>
      <dgm:spPr/>
    </dgm:pt>
    <dgm:pt modelId="{DEE336C4-1DB4-4ADA-B25B-AF8093E6F9C4}">
      <dgm:prSet/>
      <dgm:spPr/>
      <dgm:t>
        <a:bodyPr/>
        <a:lstStyle/>
        <a:p>
          <a:r>
            <a:rPr lang="en-US" dirty="0" smtClean="0"/>
            <a:t>Fixing assistance</a:t>
          </a:r>
        </a:p>
      </dgm:t>
    </dgm:pt>
    <dgm:pt modelId="{832AD399-BA02-491A-AB8C-3644B76D26D0}" type="parTrans" cxnId="{2D4CCE30-4009-44FC-918B-235BF11C6D3E}">
      <dgm:prSet/>
      <dgm:spPr/>
    </dgm:pt>
    <dgm:pt modelId="{A2524598-39CE-4374-96A9-AF2A50291501}" type="sibTrans" cxnId="{2D4CCE30-4009-44FC-918B-235BF11C6D3E}">
      <dgm:prSet/>
      <dgm:spPr/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6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6"/>
      <dgm:spPr/>
    </dgm:pt>
    <dgm:pt modelId="{44A52C95-0F8F-4D9A-AFA3-B197DFE13F6B}" type="pres">
      <dgm:prSet presAssocID="{571CC073-B4EA-454E-8A5E-FC001A76EABC}" presName="dstNode" presStyleLbl="node1" presStyleIdx="0" presStyleCnt="6"/>
      <dgm:spPr/>
    </dgm:pt>
    <dgm:pt modelId="{70FEF15B-A28E-4491-AE72-E180EBB7644A}" type="pres">
      <dgm:prSet presAssocID="{3A0529C2-690B-48AE-92C5-94CA0332699F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7CEEE8-C22E-4D9E-A4A3-793A336C6FEC}" type="pres">
      <dgm:prSet presAssocID="{3A0529C2-690B-48AE-92C5-94CA0332699F}" presName="accent_1" presStyleCnt="0"/>
      <dgm:spPr/>
    </dgm:pt>
    <dgm:pt modelId="{9BC8E43E-AAA3-4672-BE77-42B7727AE6F0}" type="pres">
      <dgm:prSet presAssocID="{3A0529C2-690B-48AE-92C5-94CA0332699F}" presName="accentRepeatNode" presStyleLbl="solidFgAcc1" presStyleIdx="0" presStyleCnt="6"/>
      <dgm:spPr/>
    </dgm:pt>
    <dgm:pt modelId="{FA08CDE5-D5E0-451E-ADF0-BE974343CEB5}" type="pres">
      <dgm:prSet presAssocID="{7EF6EB4A-3C6C-4B60-B6BA-A89086AD6C86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5BD8-EC83-4F8A-9130-E39A89730870}" type="pres">
      <dgm:prSet presAssocID="{7EF6EB4A-3C6C-4B60-B6BA-A89086AD6C86}" presName="accent_2" presStyleCnt="0"/>
      <dgm:spPr/>
    </dgm:pt>
    <dgm:pt modelId="{8F1D5923-22FA-4A75-892A-38B1F721652C}" type="pres">
      <dgm:prSet presAssocID="{7EF6EB4A-3C6C-4B60-B6BA-A89086AD6C86}" presName="accentRepeatNode" presStyleLbl="solidFgAcc1" presStyleIdx="1" presStyleCnt="6"/>
      <dgm:spPr/>
    </dgm:pt>
    <dgm:pt modelId="{C70050F6-D559-47CD-AE7F-1A3B6DC3E13D}" type="pres">
      <dgm:prSet presAssocID="{DEE336C4-1DB4-4ADA-B25B-AF8093E6F9C4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9653A-49BD-44C8-A8D0-A7EBCFBBD37E}" type="pres">
      <dgm:prSet presAssocID="{DEE336C4-1DB4-4ADA-B25B-AF8093E6F9C4}" presName="accent_3" presStyleCnt="0"/>
      <dgm:spPr/>
    </dgm:pt>
    <dgm:pt modelId="{A2128069-D53B-4253-A158-C0A86314D57D}" type="pres">
      <dgm:prSet presAssocID="{DEE336C4-1DB4-4ADA-B25B-AF8093E6F9C4}" presName="accentRepeatNode" presStyleLbl="solidFgAcc1" presStyleIdx="2" presStyleCnt="6"/>
      <dgm:spPr/>
    </dgm:pt>
    <dgm:pt modelId="{BC35D876-8F7D-407A-90E2-FD9D31C4E004}" type="pres">
      <dgm:prSet presAssocID="{3F53B9CA-E4C7-426C-8188-D42E081D202C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4C460-EEB5-4C59-99C1-7AEA2D28D41A}" type="pres">
      <dgm:prSet presAssocID="{3F53B9CA-E4C7-426C-8188-D42E081D202C}" presName="accent_4" presStyleCnt="0"/>
      <dgm:spPr/>
    </dgm:pt>
    <dgm:pt modelId="{85384665-0BF4-4D94-AD75-F5435566B7DD}" type="pres">
      <dgm:prSet presAssocID="{3F53B9CA-E4C7-426C-8188-D42E081D202C}" presName="accentRepeatNode" presStyleLbl="solidFgAcc1" presStyleIdx="3" presStyleCnt="6"/>
      <dgm:spPr/>
    </dgm:pt>
    <dgm:pt modelId="{A93A91EF-997C-421E-9420-03E3C07EACA2}" type="pres">
      <dgm:prSet presAssocID="{426D0758-8884-45FE-80C5-75B67C84F78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E4A29-D1A2-4E8A-8DC6-4E2345340A55}" type="pres">
      <dgm:prSet presAssocID="{426D0758-8884-45FE-80C5-75B67C84F784}" presName="accent_5" presStyleCnt="0"/>
      <dgm:spPr/>
    </dgm:pt>
    <dgm:pt modelId="{34966344-6889-42C8-916F-7701A43D1F17}" type="pres">
      <dgm:prSet presAssocID="{426D0758-8884-45FE-80C5-75B67C84F784}" presName="accentRepeatNode" presStyleLbl="solidFgAcc1" presStyleIdx="4" presStyleCnt="6"/>
      <dgm:spPr/>
    </dgm:pt>
    <dgm:pt modelId="{7249490D-FBFE-4ED2-8766-81F6F51BB084}" type="pres">
      <dgm:prSet presAssocID="{17725E98-C6BD-4860-A874-2E64BB58359D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6F1A01-630E-4919-B556-B4B6FA8B0B25}" type="pres">
      <dgm:prSet presAssocID="{17725E98-C6BD-4860-A874-2E64BB58359D}" presName="accent_6" presStyleCnt="0"/>
      <dgm:spPr/>
    </dgm:pt>
    <dgm:pt modelId="{188AE7E5-E319-4A28-BF20-BDF1B8C273D2}" type="pres">
      <dgm:prSet presAssocID="{17725E98-C6BD-4860-A874-2E64BB58359D}" presName="accentRepeatNode" presStyleLbl="solidFgAcc1" presStyleIdx="5" presStyleCnt="6"/>
      <dgm:spPr/>
    </dgm:pt>
  </dgm:ptLst>
  <dgm:cxnLst>
    <dgm:cxn modelId="{7DF7A2A7-F274-431E-A9C5-77BCC7B859AB}" type="presOf" srcId="{426D0758-8884-45FE-80C5-75B67C84F784}" destId="{A93A91EF-997C-421E-9420-03E3C07EACA2}" srcOrd="0" destOrd="0" presId="urn:microsoft.com/office/officeart/2008/layout/VerticalCurvedList"/>
    <dgm:cxn modelId="{5AFD410E-97D9-4E6C-80EC-965DE7ABD375}" type="presOf" srcId="{571CC073-B4EA-454E-8A5E-FC001A76EABC}" destId="{C1F95457-0E13-4C00-AF3F-5279185B3005}" srcOrd="0" destOrd="0" presId="urn:microsoft.com/office/officeart/2008/layout/VerticalCurvedList"/>
    <dgm:cxn modelId="{F6FFBBA7-8067-4490-8722-11512B2913BF}" type="presOf" srcId="{DB531F80-E0B2-428D-866E-0B54242930D6}" destId="{84E162AD-861D-4555-B043-F79679CCDBDA}" srcOrd="0" destOrd="0" presId="urn:microsoft.com/office/officeart/2008/layout/VerticalCurvedList"/>
    <dgm:cxn modelId="{926D95DB-F94A-4DF1-B4BD-A5900A1DC3D9}" type="presOf" srcId="{3A0529C2-690B-48AE-92C5-94CA0332699F}" destId="{70FEF15B-A28E-4491-AE72-E180EBB7644A}" srcOrd="0" destOrd="0" presId="urn:microsoft.com/office/officeart/2008/layout/VerticalCurvedList"/>
    <dgm:cxn modelId="{1658743E-55AB-488C-8182-4CC4BF57A540}" srcId="{571CC073-B4EA-454E-8A5E-FC001A76EABC}" destId="{17725E98-C6BD-4860-A874-2E64BB58359D}" srcOrd="5" destOrd="0" parTransId="{54BF6646-3649-4806-BB80-76FF77455F9E}" sibTransId="{47B457F4-CD79-44D7-9430-0632C00FE43D}"/>
    <dgm:cxn modelId="{43BF8CBB-4B2D-475E-928F-7AC39AEF69D0}" srcId="{571CC073-B4EA-454E-8A5E-FC001A76EABC}" destId="{7EF6EB4A-3C6C-4B60-B6BA-A89086AD6C86}" srcOrd="1" destOrd="0" parTransId="{9D223808-1C1D-47EB-BF24-496F9269DA1D}" sibTransId="{E33A7823-C5CE-4901-B40C-B0FA897CABDC}"/>
    <dgm:cxn modelId="{F6AE3535-75D8-4D8E-965F-8B0DC5508FFB}" srcId="{571CC073-B4EA-454E-8A5E-FC001A76EABC}" destId="{3F53B9CA-E4C7-426C-8188-D42E081D202C}" srcOrd="3" destOrd="0" parTransId="{26449E17-F0EC-4E32-BCEC-34DE20BA258A}" sibTransId="{97A82E4E-268A-4566-B625-2BB485E1C294}"/>
    <dgm:cxn modelId="{2D4CCE30-4009-44FC-918B-235BF11C6D3E}" srcId="{571CC073-B4EA-454E-8A5E-FC001A76EABC}" destId="{DEE336C4-1DB4-4ADA-B25B-AF8093E6F9C4}" srcOrd="2" destOrd="0" parTransId="{832AD399-BA02-491A-AB8C-3644B76D26D0}" sibTransId="{A2524598-39CE-4374-96A9-AF2A50291501}"/>
    <dgm:cxn modelId="{F0EEDBD5-9BB9-439B-A782-229AFEEED932}" type="presOf" srcId="{7EF6EB4A-3C6C-4B60-B6BA-A89086AD6C86}" destId="{FA08CDE5-D5E0-451E-ADF0-BE974343CEB5}" srcOrd="0" destOrd="0" presId="urn:microsoft.com/office/officeart/2008/layout/VerticalCurvedList"/>
    <dgm:cxn modelId="{84667A8A-67DC-4DA8-BA44-343D0BD24867}" srcId="{571CC073-B4EA-454E-8A5E-FC001A76EABC}" destId="{3A0529C2-690B-48AE-92C5-94CA0332699F}" srcOrd="0" destOrd="0" parTransId="{99530AB4-6BE0-4C42-9114-11631B69F01B}" sibTransId="{DB531F80-E0B2-428D-866E-0B54242930D6}"/>
    <dgm:cxn modelId="{CF3613D7-39A1-4F72-A10D-84D7D4C59740}" type="presOf" srcId="{3F53B9CA-E4C7-426C-8188-D42E081D202C}" destId="{BC35D876-8F7D-407A-90E2-FD9D31C4E004}" srcOrd="0" destOrd="0" presId="urn:microsoft.com/office/officeart/2008/layout/VerticalCurvedList"/>
    <dgm:cxn modelId="{97334B40-8171-4213-9B6B-9CE8C0FA26DE}" type="presOf" srcId="{17725E98-C6BD-4860-A874-2E64BB58359D}" destId="{7249490D-FBFE-4ED2-8766-81F6F51BB084}" srcOrd="0" destOrd="0" presId="urn:microsoft.com/office/officeart/2008/layout/VerticalCurvedList"/>
    <dgm:cxn modelId="{3917876A-01EE-4E0D-BBF5-D400F9569C99}" type="presOf" srcId="{DEE336C4-1DB4-4ADA-B25B-AF8093E6F9C4}" destId="{C70050F6-D559-47CD-AE7F-1A3B6DC3E13D}" srcOrd="0" destOrd="0" presId="urn:microsoft.com/office/officeart/2008/layout/VerticalCurvedList"/>
    <dgm:cxn modelId="{33B8CB43-BA44-47F4-A026-50FCEB6BD29A}" srcId="{571CC073-B4EA-454E-8A5E-FC001A76EABC}" destId="{426D0758-8884-45FE-80C5-75B67C84F784}" srcOrd="4" destOrd="0" parTransId="{167EF0B3-1D33-483D-B278-4EE8739EE753}" sibTransId="{1D3C485D-DCCE-4BEB-8D36-C65D02AC0C1E}"/>
    <dgm:cxn modelId="{E699E830-6D5D-4939-B8D3-AB13ABA57138}" type="presParOf" srcId="{C1F95457-0E13-4C00-AF3F-5279185B3005}" destId="{4208A881-E163-4E2D-843D-3E50A7960126}" srcOrd="0" destOrd="0" presId="urn:microsoft.com/office/officeart/2008/layout/VerticalCurvedList"/>
    <dgm:cxn modelId="{75B16F2D-8ACA-4D0B-895F-3489C76B1502}" type="presParOf" srcId="{4208A881-E163-4E2D-843D-3E50A7960126}" destId="{18DFAB4C-927C-4D8E-B963-160FBB72A981}" srcOrd="0" destOrd="0" presId="urn:microsoft.com/office/officeart/2008/layout/VerticalCurvedList"/>
    <dgm:cxn modelId="{E8CB5CC2-D363-4D1F-BA43-5D343AE9D602}" type="presParOf" srcId="{18DFAB4C-927C-4D8E-B963-160FBB72A981}" destId="{D7A136A3-59C3-4E7B-B46A-5EBCE8A4078B}" srcOrd="0" destOrd="0" presId="urn:microsoft.com/office/officeart/2008/layout/VerticalCurvedList"/>
    <dgm:cxn modelId="{AB46D2B8-D9EA-4577-A5EE-CB4662324BA0}" type="presParOf" srcId="{18DFAB4C-927C-4D8E-B963-160FBB72A981}" destId="{84E162AD-861D-4555-B043-F79679CCDBDA}" srcOrd="1" destOrd="0" presId="urn:microsoft.com/office/officeart/2008/layout/VerticalCurvedList"/>
    <dgm:cxn modelId="{A60BA19A-EE1D-4EA3-9680-55F96ADB11D0}" type="presParOf" srcId="{18DFAB4C-927C-4D8E-B963-160FBB72A981}" destId="{0CC9D516-AF50-449F-94BB-47477852AD53}" srcOrd="2" destOrd="0" presId="urn:microsoft.com/office/officeart/2008/layout/VerticalCurvedList"/>
    <dgm:cxn modelId="{75BB875D-ABB4-42DE-8BAA-A5C082F5E9F2}" type="presParOf" srcId="{18DFAB4C-927C-4D8E-B963-160FBB72A981}" destId="{44A52C95-0F8F-4D9A-AFA3-B197DFE13F6B}" srcOrd="3" destOrd="0" presId="urn:microsoft.com/office/officeart/2008/layout/VerticalCurvedList"/>
    <dgm:cxn modelId="{8D1F8B93-DA75-4DA0-AF5E-FA81BF1C9A89}" type="presParOf" srcId="{4208A881-E163-4E2D-843D-3E50A7960126}" destId="{70FEF15B-A28E-4491-AE72-E180EBB7644A}" srcOrd="1" destOrd="0" presId="urn:microsoft.com/office/officeart/2008/layout/VerticalCurvedList"/>
    <dgm:cxn modelId="{03853CA5-BBE2-45F4-9512-E26384EE2DFA}" type="presParOf" srcId="{4208A881-E163-4E2D-843D-3E50A7960126}" destId="{487CEEE8-C22E-4D9E-A4A3-793A336C6FEC}" srcOrd="2" destOrd="0" presId="urn:microsoft.com/office/officeart/2008/layout/VerticalCurvedList"/>
    <dgm:cxn modelId="{4645E3F6-1F4A-4B6C-A7F7-405AB7CB86C4}" type="presParOf" srcId="{487CEEE8-C22E-4D9E-A4A3-793A336C6FEC}" destId="{9BC8E43E-AAA3-4672-BE77-42B7727AE6F0}" srcOrd="0" destOrd="0" presId="urn:microsoft.com/office/officeart/2008/layout/VerticalCurvedList"/>
    <dgm:cxn modelId="{E0B540F6-F682-4EE0-B0AF-752B18C431C9}" type="presParOf" srcId="{4208A881-E163-4E2D-843D-3E50A7960126}" destId="{FA08CDE5-D5E0-451E-ADF0-BE974343CEB5}" srcOrd="3" destOrd="0" presId="urn:microsoft.com/office/officeart/2008/layout/VerticalCurvedList"/>
    <dgm:cxn modelId="{EB21F7B4-3AC0-4570-8698-81575116B4FF}" type="presParOf" srcId="{4208A881-E163-4E2D-843D-3E50A7960126}" destId="{BE5B5BD8-EC83-4F8A-9130-E39A89730870}" srcOrd="4" destOrd="0" presId="urn:microsoft.com/office/officeart/2008/layout/VerticalCurvedList"/>
    <dgm:cxn modelId="{5705B031-50BE-4CAF-8282-49E3E5860875}" type="presParOf" srcId="{BE5B5BD8-EC83-4F8A-9130-E39A89730870}" destId="{8F1D5923-22FA-4A75-892A-38B1F721652C}" srcOrd="0" destOrd="0" presId="urn:microsoft.com/office/officeart/2008/layout/VerticalCurvedList"/>
    <dgm:cxn modelId="{75292702-A651-441F-9CCD-5F3929103EC7}" type="presParOf" srcId="{4208A881-E163-4E2D-843D-3E50A7960126}" destId="{C70050F6-D559-47CD-AE7F-1A3B6DC3E13D}" srcOrd="5" destOrd="0" presId="urn:microsoft.com/office/officeart/2008/layout/VerticalCurvedList"/>
    <dgm:cxn modelId="{B2AD911C-C5D2-4373-91B0-4D8BF8638A29}" type="presParOf" srcId="{4208A881-E163-4E2D-843D-3E50A7960126}" destId="{7869653A-49BD-44C8-A8D0-A7EBCFBBD37E}" srcOrd="6" destOrd="0" presId="urn:microsoft.com/office/officeart/2008/layout/VerticalCurvedList"/>
    <dgm:cxn modelId="{C30C4A6A-BC55-4251-8C0C-BDD22C1293DD}" type="presParOf" srcId="{7869653A-49BD-44C8-A8D0-A7EBCFBBD37E}" destId="{A2128069-D53B-4253-A158-C0A86314D57D}" srcOrd="0" destOrd="0" presId="urn:microsoft.com/office/officeart/2008/layout/VerticalCurvedList"/>
    <dgm:cxn modelId="{74311B5D-7DCA-43A9-9AF0-F9D530BE0DA6}" type="presParOf" srcId="{4208A881-E163-4E2D-843D-3E50A7960126}" destId="{BC35D876-8F7D-407A-90E2-FD9D31C4E004}" srcOrd="7" destOrd="0" presId="urn:microsoft.com/office/officeart/2008/layout/VerticalCurvedList"/>
    <dgm:cxn modelId="{44778041-CFD1-4432-B145-A862C1FB70DE}" type="presParOf" srcId="{4208A881-E163-4E2D-843D-3E50A7960126}" destId="{B854C460-EEB5-4C59-99C1-7AEA2D28D41A}" srcOrd="8" destOrd="0" presId="urn:microsoft.com/office/officeart/2008/layout/VerticalCurvedList"/>
    <dgm:cxn modelId="{9E93F5AE-5060-4A0F-B379-44417F5DB644}" type="presParOf" srcId="{B854C460-EEB5-4C59-99C1-7AEA2D28D41A}" destId="{85384665-0BF4-4D94-AD75-F5435566B7DD}" srcOrd="0" destOrd="0" presId="urn:microsoft.com/office/officeart/2008/layout/VerticalCurvedList"/>
    <dgm:cxn modelId="{1DD8A768-43CD-441B-8F5E-28C3548B957A}" type="presParOf" srcId="{4208A881-E163-4E2D-843D-3E50A7960126}" destId="{A93A91EF-997C-421E-9420-03E3C07EACA2}" srcOrd="9" destOrd="0" presId="urn:microsoft.com/office/officeart/2008/layout/VerticalCurvedList"/>
    <dgm:cxn modelId="{B35942F8-55A3-457B-A804-93CC65D8A0C7}" type="presParOf" srcId="{4208A881-E163-4E2D-843D-3E50A7960126}" destId="{DF9E4A29-D1A2-4E8A-8DC6-4E2345340A55}" srcOrd="10" destOrd="0" presId="urn:microsoft.com/office/officeart/2008/layout/VerticalCurvedList"/>
    <dgm:cxn modelId="{50831B82-C647-4C1B-BB58-49CF76345257}" type="presParOf" srcId="{DF9E4A29-D1A2-4E8A-8DC6-4E2345340A55}" destId="{34966344-6889-42C8-916F-7701A43D1F17}" srcOrd="0" destOrd="0" presId="urn:microsoft.com/office/officeart/2008/layout/VerticalCurvedList"/>
    <dgm:cxn modelId="{7DBD4C9A-F877-48A3-9450-F7EEDF1D2340}" type="presParOf" srcId="{4208A881-E163-4E2D-843D-3E50A7960126}" destId="{7249490D-FBFE-4ED2-8766-81F6F51BB084}" srcOrd="11" destOrd="0" presId="urn:microsoft.com/office/officeart/2008/layout/VerticalCurvedList"/>
    <dgm:cxn modelId="{C0ECD1A7-46F2-477C-ACC2-97B71AD856F0}" type="presParOf" srcId="{4208A881-E163-4E2D-843D-3E50A7960126}" destId="{856F1A01-630E-4919-B556-B4B6FA8B0B25}" srcOrd="12" destOrd="0" presId="urn:microsoft.com/office/officeart/2008/layout/VerticalCurvedList"/>
    <dgm:cxn modelId="{333842AE-3006-437E-879D-AAC74422E2D8}" type="presParOf" srcId="{856F1A01-630E-4919-B556-B4B6FA8B0B25}" destId="{188AE7E5-E319-4A28-BF20-BDF1B8C273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3EDE10-5CF1-46D9-BAF8-65924FEB405E}">
      <dgm:prSet custT="1"/>
      <dgm:spPr/>
      <dgm:t>
        <a:bodyPr/>
        <a:lstStyle/>
        <a:p>
          <a:r>
            <a:rPr lang="fr-FR" sz="2000" b="1" dirty="0" err="1" smtClean="0"/>
            <a:t>SmartEA</a:t>
          </a:r>
          <a:endParaRPr lang="en-US" sz="2000" b="1" noProof="0" dirty="0" smtClean="0"/>
        </a:p>
      </dgm:t>
    </dgm:pt>
    <dgm:pt modelId="{F80CFD13-8A6E-4B63-9F05-60B999D28816}" type="parTrans" cxnId="{CB8ACE96-EBB2-4C95-B88D-09CA0BCE58BE}">
      <dgm:prSet/>
      <dgm:spPr/>
      <dgm:t>
        <a:bodyPr/>
        <a:lstStyle/>
        <a:p>
          <a:endParaRPr lang="en-US" sz="1200"/>
        </a:p>
      </dgm:t>
    </dgm:pt>
    <dgm:pt modelId="{4C925965-89EC-45A1-804B-F79961061FDE}" type="sibTrans" cxnId="{CB8ACE96-EBB2-4C95-B88D-09CA0BCE58BE}">
      <dgm:prSet/>
      <dgm:spPr/>
      <dgm:t>
        <a:bodyPr/>
        <a:lstStyle/>
        <a:p>
          <a:endParaRPr lang="en-US" sz="1200"/>
        </a:p>
      </dgm:t>
    </dgm:pt>
    <dgm:pt modelId="{B7535463-A56F-44FF-8CB5-201BFDCADA1C}">
      <dgm:prSet custT="1"/>
      <dgm:spPr/>
      <dgm:t>
        <a:bodyPr/>
        <a:lstStyle/>
        <a:p>
          <a:r>
            <a:rPr lang="fr-FR" sz="2000" b="1" noProof="0" dirty="0" smtClean="0"/>
            <a:t>Enterprise Architecture</a:t>
          </a:r>
          <a:endParaRPr lang="en-US" sz="2000" b="1" dirty="0" smtClean="0"/>
        </a:p>
      </dgm:t>
    </dgm:pt>
    <dgm:pt modelId="{EE5E4710-7042-4884-A697-09DCB4315E6E}" type="parTrans" cxnId="{EB195DF4-278B-4DBE-AD5B-917E7668B09A}">
      <dgm:prSet/>
      <dgm:spPr/>
      <dgm:t>
        <a:bodyPr/>
        <a:lstStyle/>
        <a:p>
          <a:endParaRPr lang="en-US" sz="1200"/>
        </a:p>
      </dgm:t>
    </dgm:pt>
    <dgm:pt modelId="{E561BA62-BD3D-41D2-9D64-925DC07A26FD}" type="sibTrans" cxnId="{EB195DF4-278B-4DBE-AD5B-917E7668B09A}">
      <dgm:prSet/>
      <dgm:spPr/>
      <dgm:t>
        <a:bodyPr/>
        <a:lstStyle/>
        <a:p>
          <a:endParaRPr lang="en-US" sz="1200"/>
        </a:p>
      </dgm:t>
    </dgm:pt>
    <dgm:pt modelId="{FB4D4D2F-D7AC-455C-A37D-54718019F2C5}">
      <dgm:prSet custT="1"/>
      <dgm:spPr/>
      <dgm:t>
        <a:bodyPr/>
        <a:lstStyle/>
        <a:p>
          <a:r>
            <a:rPr lang="en-US" sz="2000" b="1" noProof="0" dirty="0" smtClean="0"/>
            <a:t>Problematic</a:t>
          </a:r>
        </a:p>
      </dgm:t>
    </dgm:pt>
    <dgm:pt modelId="{4C63167C-F507-44E7-9AF9-7C9030C5E724}" type="parTrans" cxnId="{0AF4CE51-F0E3-47C5-B783-4F969212F5CC}">
      <dgm:prSet/>
      <dgm:spPr/>
      <dgm:t>
        <a:bodyPr/>
        <a:lstStyle/>
        <a:p>
          <a:endParaRPr lang="en-US" sz="1200"/>
        </a:p>
      </dgm:t>
    </dgm:pt>
    <dgm:pt modelId="{5C18719D-329F-489E-ADF2-E0193855254F}" type="sibTrans" cxnId="{0AF4CE51-F0E3-47C5-B783-4F969212F5CC}">
      <dgm:prSet/>
      <dgm:spPr/>
      <dgm:t>
        <a:bodyPr/>
        <a:lstStyle/>
        <a:p>
          <a:endParaRPr lang="en-US" sz="1200"/>
        </a:p>
      </dgm:t>
    </dgm:pt>
    <dgm:pt modelId="{37B78F11-1B40-4B80-B036-2632F5AB10D5}">
      <dgm:prSet custT="1"/>
      <dgm:spPr/>
      <dgm:t>
        <a:bodyPr/>
        <a:lstStyle/>
        <a:p>
          <a:r>
            <a:rPr lang="en-US" sz="2000" b="1" noProof="0" dirty="0" smtClean="0"/>
            <a:t>Concern</a:t>
          </a:r>
        </a:p>
      </dgm:t>
    </dgm:pt>
    <dgm:pt modelId="{62B577B9-7A27-424C-8344-FF54E4B19694}" type="parTrans" cxnId="{8536D27E-49CC-4ACC-8C6D-7EA83F6EB14F}">
      <dgm:prSet/>
      <dgm:spPr/>
      <dgm:t>
        <a:bodyPr/>
        <a:lstStyle/>
        <a:p>
          <a:endParaRPr lang="en-US" sz="1200"/>
        </a:p>
      </dgm:t>
    </dgm:pt>
    <dgm:pt modelId="{DB476178-8D65-47D8-A247-B2DF0BC88B38}" type="sibTrans" cxnId="{8536D27E-49CC-4ACC-8C6D-7EA83F6EB14F}">
      <dgm:prSet/>
      <dgm:spPr/>
      <dgm:t>
        <a:bodyPr/>
        <a:lstStyle/>
        <a:p>
          <a:endParaRPr lang="en-US" sz="1200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4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4"/>
      <dgm:spPr/>
    </dgm:pt>
    <dgm:pt modelId="{44A52C95-0F8F-4D9A-AFA3-B197DFE13F6B}" type="pres">
      <dgm:prSet presAssocID="{571CC073-B4EA-454E-8A5E-FC001A76EABC}" presName="dstNode" presStyleLbl="node1" presStyleIdx="0" presStyleCnt="4"/>
      <dgm:spPr/>
    </dgm:pt>
    <dgm:pt modelId="{623A0F07-E034-4062-A940-9809D659D640}" type="pres">
      <dgm:prSet presAssocID="{793EDE10-5CF1-46D9-BAF8-65924FEB405E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DD54C-BEE8-44C4-8F0D-E8659F88F976}" type="pres">
      <dgm:prSet presAssocID="{793EDE10-5CF1-46D9-BAF8-65924FEB405E}" presName="accent_1" presStyleCnt="0"/>
      <dgm:spPr/>
    </dgm:pt>
    <dgm:pt modelId="{47DD8210-5628-4679-9FA7-1B1563160569}" type="pres">
      <dgm:prSet presAssocID="{793EDE10-5CF1-46D9-BAF8-65924FEB405E}" presName="accentRepeatNode" presStyleLbl="solidFgAcc1" presStyleIdx="0" presStyleCnt="4"/>
      <dgm:spPr/>
    </dgm:pt>
    <dgm:pt modelId="{AFF7D09E-5404-4ECE-AC3C-59FA44FE4C04}" type="pres">
      <dgm:prSet presAssocID="{B7535463-A56F-44FF-8CB5-201BFDCADA1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3640A-F629-43A2-9CFA-44EB95244037}" type="pres">
      <dgm:prSet presAssocID="{B7535463-A56F-44FF-8CB5-201BFDCADA1C}" presName="accent_2" presStyleCnt="0"/>
      <dgm:spPr/>
    </dgm:pt>
    <dgm:pt modelId="{62FF596E-3DC2-41AB-A286-73700C7462E6}" type="pres">
      <dgm:prSet presAssocID="{B7535463-A56F-44FF-8CB5-201BFDCADA1C}" presName="accentRepeatNode" presStyleLbl="solidFgAcc1" presStyleIdx="1" presStyleCnt="4"/>
      <dgm:spPr/>
    </dgm:pt>
    <dgm:pt modelId="{D5C5F8E0-EDFB-473A-8910-273A818F572B}" type="pres">
      <dgm:prSet presAssocID="{FB4D4D2F-D7AC-455C-A37D-54718019F2C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0C89B-DE3D-4B25-A178-12487841437D}" type="pres">
      <dgm:prSet presAssocID="{FB4D4D2F-D7AC-455C-A37D-54718019F2C5}" presName="accent_3" presStyleCnt="0"/>
      <dgm:spPr/>
    </dgm:pt>
    <dgm:pt modelId="{BBA824C2-C2F0-4C8C-8C9D-CD98F578FF82}" type="pres">
      <dgm:prSet presAssocID="{FB4D4D2F-D7AC-455C-A37D-54718019F2C5}" presName="accentRepeatNode" presStyleLbl="solidFgAcc1" presStyleIdx="2" presStyleCnt="4"/>
      <dgm:spPr/>
    </dgm:pt>
    <dgm:pt modelId="{2DF6772C-C3CF-4AC1-9BA4-525A2B035D2C}" type="pres">
      <dgm:prSet presAssocID="{37B78F11-1B40-4B80-B036-2632F5AB10D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6BD25-049F-4EA6-8F12-52B53CD2B54F}" type="pres">
      <dgm:prSet presAssocID="{37B78F11-1B40-4B80-B036-2632F5AB10D5}" presName="accent_4" presStyleCnt="0"/>
      <dgm:spPr/>
    </dgm:pt>
    <dgm:pt modelId="{BCC0CC63-F434-48EB-80DC-BB17B738BA30}" type="pres">
      <dgm:prSet presAssocID="{37B78F11-1B40-4B80-B036-2632F5AB10D5}" presName="accentRepeatNode" presStyleLbl="solidFgAcc1" presStyleIdx="3" presStyleCnt="4"/>
      <dgm:spPr/>
    </dgm:pt>
  </dgm:ptLst>
  <dgm:cxnLst>
    <dgm:cxn modelId="{9A7F226B-4074-4562-8DBC-FA468A301DA7}" type="presOf" srcId="{FB4D4D2F-D7AC-455C-A37D-54718019F2C5}" destId="{D5C5F8E0-EDFB-473A-8910-273A818F572B}" srcOrd="0" destOrd="0" presId="urn:microsoft.com/office/officeart/2008/layout/VerticalCurvedList"/>
    <dgm:cxn modelId="{0AF4CE51-F0E3-47C5-B783-4F969212F5CC}" srcId="{571CC073-B4EA-454E-8A5E-FC001A76EABC}" destId="{FB4D4D2F-D7AC-455C-A37D-54718019F2C5}" srcOrd="2" destOrd="0" parTransId="{4C63167C-F507-44E7-9AF9-7C9030C5E724}" sibTransId="{5C18719D-329F-489E-ADF2-E0193855254F}"/>
    <dgm:cxn modelId="{FE27284F-DA22-400D-BF87-C1C3D9F28FF6}" type="presOf" srcId="{793EDE10-5CF1-46D9-BAF8-65924FEB405E}" destId="{623A0F07-E034-4062-A940-9809D659D640}" srcOrd="0" destOrd="0" presId="urn:microsoft.com/office/officeart/2008/layout/VerticalCurvedList"/>
    <dgm:cxn modelId="{8536D27E-49CC-4ACC-8C6D-7EA83F6EB14F}" srcId="{571CC073-B4EA-454E-8A5E-FC001A76EABC}" destId="{37B78F11-1B40-4B80-B036-2632F5AB10D5}" srcOrd="3" destOrd="0" parTransId="{62B577B9-7A27-424C-8344-FF54E4B19694}" sibTransId="{DB476178-8D65-47D8-A247-B2DF0BC88B38}"/>
    <dgm:cxn modelId="{353FB24D-E46D-4BF1-93EE-3D6B6786E740}" type="presOf" srcId="{571CC073-B4EA-454E-8A5E-FC001A76EABC}" destId="{C1F95457-0E13-4C00-AF3F-5279185B3005}" srcOrd="0" destOrd="0" presId="urn:microsoft.com/office/officeart/2008/layout/VerticalCurvedList"/>
    <dgm:cxn modelId="{758AB0F3-02F8-4CD0-A09A-EFEB36C7FCDC}" type="presOf" srcId="{4C925965-89EC-45A1-804B-F79961061FDE}" destId="{84E162AD-861D-4555-B043-F79679CCDBDA}" srcOrd="0" destOrd="0" presId="urn:microsoft.com/office/officeart/2008/layout/VerticalCurvedList"/>
    <dgm:cxn modelId="{2BF50BF2-CFBD-47D4-A96A-76324642934D}" type="presOf" srcId="{37B78F11-1B40-4B80-B036-2632F5AB10D5}" destId="{2DF6772C-C3CF-4AC1-9BA4-525A2B035D2C}" srcOrd="0" destOrd="0" presId="urn:microsoft.com/office/officeart/2008/layout/VerticalCurvedList"/>
    <dgm:cxn modelId="{EB195DF4-278B-4DBE-AD5B-917E7668B09A}" srcId="{571CC073-B4EA-454E-8A5E-FC001A76EABC}" destId="{B7535463-A56F-44FF-8CB5-201BFDCADA1C}" srcOrd="1" destOrd="0" parTransId="{EE5E4710-7042-4884-A697-09DCB4315E6E}" sibTransId="{E561BA62-BD3D-41D2-9D64-925DC07A26FD}"/>
    <dgm:cxn modelId="{17AF9072-3BCA-4592-8F20-364C3E13ADF3}" type="presOf" srcId="{B7535463-A56F-44FF-8CB5-201BFDCADA1C}" destId="{AFF7D09E-5404-4ECE-AC3C-59FA44FE4C04}" srcOrd="0" destOrd="0" presId="urn:microsoft.com/office/officeart/2008/layout/VerticalCurvedList"/>
    <dgm:cxn modelId="{CB8ACE96-EBB2-4C95-B88D-09CA0BCE58BE}" srcId="{571CC073-B4EA-454E-8A5E-FC001A76EABC}" destId="{793EDE10-5CF1-46D9-BAF8-65924FEB405E}" srcOrd="0" destOrd="0" parTransId="{F80CFD13-8A6E-4B63-9F05-60B999D28816}" sibTransId="{4C925965-89EC-45A1-804B-F79961061FDE}"/>
    <dgm:cxn modelId="{5C3A581A-427D-4C34-A3FD-5214BB7AA796}" type="presParOf" srcId="{C1F95457-0E13-4C00-AF3F-5279185B3005}" destId="{4208A881-E163-4E2D-843D-3E50A7960126}" srcOrd="0" destOrd="0" presId="urn:microsoft.com/office/officeart/2008/layout/VerticalCurvedList"/>
    <dgm:cxn modelId="{14DE5571-554E-4B23-8A8A-A3FFE460C0E6}" type="presParOf" srcId="{4208A881-E163-4E2D-843D-3E50A7960126}" destId="{18DFAB4C-927C-4D8E-B963-160FBB72A981}" srcOrd="0" destOrd="0" presId="urn:microsoft.com/office/officeart/2008/layout/VerticalCurvedList"/>
    <dgm:cxn modelId="{C0C0CC0F-EAE8-48F0-897A-8534CC53C317}" type="presParOf" srcId="{18DFAB4C-927C-4D8E-B963-160FBB72A981}" destId="{D7A136A3-59C3-4E7B-B46A-5EBCE8A4078B}" srcOrd="0" destOrd="0" presId="urn:microsoft.com/office/officeart/2008/layout/VerticalCurvedList"/>
    <dgm:cxn modelId="{32B119E6-1B75-4DAC-B8D5-69A2B89D54FD}" type="presParOf" srcId="{18DFAB4C-927C-4D8E-B963-160FBB72A981}" destId="{84E162AD-861D-4555-B043-F79679CCDBDA}" srcOrd="1" destOrd="0" presId="urn:microsoft.com/office/officeart/2008/layout/VerticalCurvedList"/>
    <dgm:cxn modelId="{5DC4DB1A-C4B6-4998-8A92-F393D88FC3C5}" type="presParOf" srcId="{18DFAB4C-927C-4D8E-B963-160FBB72A981}" destId="{0CC9D516-AF50-449F-94BB-47477852AD53}" srcOrd="2" destOrd="0" presId="urn:microsoft.com/office/officeart/2008/layout/VerticalCurvedList"/>
    <dgm:cxn modelId="{F1861DA2-67C2-40D0-BEEC-702CB382B8CD}" type="presParOf" srcId="{18DFAB4C-927C-4D8E-B963-160FBB72A981}" destId="{44A52C95-0F8F-4D9A-AFA3-B197DFE13F6B}" srcOrd="3" destOrd="0" presId="urn:microsoft.com/office/officeart/2008/layout/VerticalCurvedList"/>
    <dgm:cxn modelId="{333B2ED2-39A3-4065-AEF3-BBD67C94B13A}" type="presParOf" srcId="{4208A881-E163-4E2D-843D-3E50A7960126}" destId="{623A0F07-E034-4062-A940-9809D659D640}" srcOrd="1" destOrd="0" presId="urn:microsoft.com/office/officeart/2008/layout/VerticalCurvedList"/>
    <dgm:cxn modelId="{00666CC6-5991-4598-82CF-40F7D12E86F3}" type="presParOf" srcId="{4208A881-E163-4E2D-843D-3E50A7960126}" destId="{F35DD54C-BEE8-44C4-8F0D-E8659F88F976}" srcOrd="2" destOrd="0" presId="urn:microsoft.com/office/officeart/2008/layout/VerticalCurvedList"/>
    <dgm:cxn modelId="{D97AD924-C0E1-4555-A774-9CC52F1EB4FB}" type="presParOf" srcId="{F35DD54C-BEE8-44C4-8F0D-E8659F88F976}" destId="{47DD8210-5628-4679-9FA7-1B1563160569}" srcOrd="0" destOrd="0" presId="urn:microsoft.com/office/officeart/2008/layout/VerticalCurvedList"/>
    <dgm:cxn modelId="{558E52BF-17EC-4718-B349-ADC0B8BBDBFC}" type="presParOf" srcId="{4208A881-E163-4E2D-843D-3E50A7960126}" destId="{AFF7D09E-5404-4ECE-AC3C-59FA44FE4C04}" srcOrd="3" destOrd="0" presId="urn:microsoft.com/office/officeart/2008/layout/VerticalCurvedList"/>
    <dgm:cxn modelId="{1B766849-ECF1-4FD3-86D0-E4F7123672F4}" type="presParOf" srcId="{4208A881-E163-4E2D-843D-3E50A7960126}" destId="{D0C3640A-F629-43A2-9CFA-44EB95244037}" srcOrd="4" destOrd="0" presId="urn:microsoft.com/office/officeart/2008/layout/VerticalCurvedList"/>
    <dgm:cxn modelId="{C06FC91C-0CAD-4CA0-8CCC-3E7BB095174A}" type="presParOf" srcId="{D0C3640A-F629-43A2-9CFA-44EB95244037}" destId="{62FF596E-3DC2-41AB-A286-73700C7462E6}" srcOrd="0" destOrd="0" presId="urn:microsoft.com/office/officeart/2008/layout/VerticalCurvedList"/>
    <dgm:cxn modelId="{BBD96A84-E396-4C1A-B6C5-452AECDB40E6}" type="presParOf" srcId="{4208A881-E163-4E2D-843D-3E50A7960126}" destId="{D5C5F8E0-EDFB-473A-8910-273A818F572B}" srcOrd="5" destOrd="0" presId="urn:microsoft.com/office/officeart/2008/layout/VerticalCurvedList"/>
    <dgm:cxn modelId="{05E08DFC-2195-4C03-A16C-9EEC5A9CBA66}" type="presParOf" srcId="{4208A881-E163-4E2D-843D-3E50A7960126}" destId="{FA90C89B-DE3D-4B25-A178-12487841437D}" srcOrd="6" destOrd="0" presId="urn:microsoft.com/office/officeart/2008/layout/VerticalCurvedList"/>
    <dgm:cxn modelId="{F5AD7013-D52E-4C27-9114-58D83E895BD9}" type="presParOf" srcId="{FA90C89B-DE3D-4B25-A178-12487841437D}" destId="{BBA824C2-C2F0-4C8C-8C9D-CD98F578FF82}" srcOrd="0" destOrd="0" presId="urn:microsoft.com/office/officeart/2008/layout/VerticalCurvedList"/>
    <dgm:cxn modelId="{3DF81DA4-C7D1-4BA7-9F55-C1214DE6DBAB}" type="presParOf" srcId="{4208A881-E163-4E2D-843D-3E50A7960126}" destId="{2DF6772C-C3CF-4AC1-9BA4-525A2B035D2C}" srcOrd="7" destOrd="0" presId="urn:microsoft.com/office/officeart/2008/layout/VerticalCurvedList"/>
    <dgm:cxn modelId="{4FCECBAC-973F-4F20-9906-6800519277B5}" type="presParOf" srcId="{4208A881-E163-4E2D-843D-3E50A7960126}" destId="{E136BD25-049F-4EA6-8F12-52B53CD2B54F}" srcOrd="8" destOrd="0" presId="urn:microsoft.com/office/officeart/2008/layout/VerticalCurvedList"/>
    <dgm:cxn modelId="{9482D691-E5D7-4799-A78C-BB2FE174E435}" type="presParOf" srcId="{E136BD25-049F-4EA6-8F12-52B53CD2B54F}" destId="{BCC0CC63-F434-48EB-80DC-BB17B738BA3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BAD711-51E0-43E7-A7E6-6353E389D138}">
      <dgm:prSet custT="1"/>
      <dgm:spPr/>
      <dgm:t>
        <a:bodyPr/>
        <a:lstStyle/>
        <a:p>
          <a:r>
            <a:rPr lang="en-US" sz="1400" dirty="0" smtClean="0"/>
            <a:t>Centralize information</a:t>
          </a:r>
          <a:endParaRPr lang="en-US" sz="1400" dirty="0"/>
        </a:p>
      </dgm:t>
    </dgm:pt>
    <dgm:pt modelId="{DF6DFEED-B250-4614-BEEB-AC7D08291160}" type="parTrans" cxnId="{6E7A0A6F-F9E8-4046-A6A2-36852C586BFD}">
      <dgm:prSet/>
      <dgm:spPr/>
      <dgm:t>
        <a:bodyPr/>
        <a:lstStyle/>
        <a:p>
          <a:endParaRPr lang="en-US"/>
        </a:p>
      </dgm:t>
    </dgm:pt>
    <dgm:pt modelId="{DF03AE3E-97AF-419D-B922-120C868E502F}" type="sibTrans" cxnId="{6E7A0A6F-F9E8-4046-A6A2-36852C586BFD}">
      <dgm:prSet/>
      <dgm:spPr/>
      <dgm:t>
        <a:bodyPr/>
        <a:lstStyle/>
        <a:p>
          <a:endParaRPr lang="en-US"/>
        </a:p>
      </dgm:t>
    </dgm:pt>
    <dgm:pt modelId="{E892CF7E-C4B7-437A-B53C-3B53725340B9}">
      <dgm:prSet custT="1"/>
      <dgm:spPr/>
      <dgm:t>
        <a:bodyPr/>
        <a:lstStyle/>
        <a:p>
          <a:r>
            <a:rPr lang="en-US" sz="1400" dirty="0" smtClean="0"/>
            <a:t>Ease communication in the company</a:t>
          </a:r>
          <a:endParaRPr lang="en-US" sz="1400" dirty="0"/>
        </a:p>
      </dgm:t>
    </dgm:pt>
    <dgm:pt modelId="{745C9324-5C80-4CF5-A0F6-C15C0618EEB2}" type="parTrans" cxnId="{170F4113-4C01-4C39-B7EE-08D60D9236DC}">
      <dgm:prSet/>
      <dgm:spPr/>
      <dgm:t>
        <a:bodyPr/>
        <a:lstStyle/>
        <a:p>
          <a:endParaRPr lang="en-US"/>
        </a:p>
      </dgm:t>
    </dgm:pt>
    <dgm:pt modelId="{909DF75D-8909-4097-B074-5BA57BF0E1EE}" type="sibTrans" cxnId="{170F4113-4C01-4C39-B7EE-08D60D9236DC}">
      <dgm:prSet/>
      <dgm:spPr/>
      <dgm:t>
        <a:bodyPr/>
        <a:lstStyle/>
        <a:p>
          <a:endParaRPr lang="en-US"/>
        </a:p>
      </dgm:t>
    </dgm:pt>
    <dgm:pt modelId="{D2EBA8B5-8D9C-4EB6-94EE-E1414A993396}">
      <dgm:prSet custT="1"/>
      <dgm:spPr/>
      <dgm:t>
        <a:bodyPr/>
        <a:lstStyle/>
        <a:p>
          <a:r>
            <a:rPr lang="en-US" sz="2000" dirty="0" smtClean="0"/>
            <a:t>Support changes in the company</a:t>
          </a:r>
          <a:endParaRPr lang="en-US" sz="2000" dirty="0"/>
        </a:p>
      </dgm:t>
    </dgm:pt>
    <dgm:pt modelId="{A5C5973D-253A-4CB8-9446-77BB2E56995F}" type="parTrans" cxnId="{99C98219-B92E-45FC-9F3B-9E30378034EA}">
      <dgm:prSet/>
      <dgm:spPr/>
      <dgm:t>
        <a:bodyPr/>
        <a:lstStyle/>
        <a:p>
          <a:endParaRPr lang="en-US"/>
        </a:p>
      </dgm:t>
    </dgm:pt>
    <dgm:pt modelId="{A59B2F9A-05C7-47A1-AF89-ABA77D4D4EAD}" type="sibTrans" cxnId="{99C98219-B92E-45FC-9F3B-9E30378034EA}">
      <dgm:prSet/>
      <dgm:spPr/>
      <dgm:t>
        <a:bodyPr/>
        <a:lstStyle/>
        <a:p>
          <a:endParaRPr lang="en-US"/>
        </a:p>
      </dgm:t>
    </dgm:pt>
    <dgm:pt modelId="{5B769B15-F31A-45CA-B539-5DD0290A7A25}">
      <dgm:prSet custT="1"/>
      <dgm:spPr/>
      <dgm:t>
        <a:bodyPr/>
        <a:lstStyle/>
        <a:p>
          <a:r>
            <a:rPr lang="en-US" sz="2000" dirty="0" smtClean="0"/>
            <a:t>Model the company</a:t>
          </a:r>
          <a:endParaRPr lang="en-US" sz="2000" dirty="0"/>
        </a:p>
      </dgm:t>
    </dgm:pt>
    <dgm:pt modelId="{C38A5E86-7C17-4DBB-85A8-8191D66CD956}" type="parTrans" cxnId="{FEC622BF-AA1A-42A6-8015-D0ED0897A59F}">
      <dgm:prSet/>
      <dgm:spPr/>
      <dgm:t>
        <a:bodyPr/>
        <a:lstStyle/>
        <a:p>
          <a:endParaRPr lang="en-US"/>
        </a:p>
      </dgm:t>
    </dgm:pt>
    <dgm:pt modelId="{63BE5D49-565C-4C22-902B-CE306B2EF838}" type="sibTrans" cxnId="{FEC622BF-AA1A-42A6-8015-D0ED0897A59F}">
      <dgm:prSet/>
      <dgm:spPr/>
      <dgm:t>
        <a:bodyPr/>
        <a:lstStyle/>
        <a:p>
          <a:endParaRPr lang="en-US"/>
        </a:p>
      </dgm:t>
    </dgm:pt>
    <dgm:pt modelId="{04293F00-F653-4A35-BEEE-955C8C31D157}">
      <dgm:prSet custT="1"/>
      <dgm:spPr/>
      <dgm:t>
        <a:bodyPr/>
        <a:lstStyle/>
        <a:p>
          <a:r>
            <a:rPr lang="en-US" sz="1400" dirty="0" smtClean="0"/>
            <a:t>Business opportunities, business changes, interoperability, new technologies</a:t>
          </a:r>
          <a:endParaRPr lang="en-US" sz="1400" dirty="0"/>
        </a:p>
      </dgm:t>
    </dgm:pt>
    <dgm:pt modelId="{E8F3B289-9E86-4E88-9C18-19A639E6F8C8}" type="parTrans" cxnId="{65DAAD30-0D18-4CC0-B29E-7EF67C96CCB3}">
      <dgm:prSet/>
      <dgm:spPr/>
      <dgm:t>
        <a:bodyPr/>
        <a:lstStyle/>
        <a:p>
          <a:endParaRPr lang="en-US"/>
        </a:p>
      </dgm:t>
    </dgm:pt>
    <dgm:pt modelId="{AD1970B5-2757-40C2-8A13-0CF54936F945}" type="sibTrans" cxnId="{65DAAD30-0D18-4CC0-B29E-7EF67C96CCB3}">
      <dgm:prSet/>
      <dgm:spPr/>
      <dgm:t>
        <a:bodyPr/>
        <a:lstStyle/>
        <a:p>
          <a:endParaRPr lang="en-US"/>
        </a:p>
      </dgm:t>
    </dgm:pt>
    <dgm:pt modelId="{888D5B1B-2D18-49D2-B8E5-70A628126C12}">
      <dgm:prSet custT="1"/>
      <dgm:spPr/>
      <dgm:t>
        <a:bodyPr/>
        <a:lstStyle/>
        <a:p>
          <a:r>
            <a:rPr lang="en-US" sz="1400" dirty="0" smtClean="0"/>
            <a:t>Gap analysis</a:t>
          </a:r>
          <a:endParaRPr lang="en-US" sz="1400" dirty="0"/>
        </a:p>
      </dgm:t>
    </dgm:pt>
    <dgm:pt modelId="{AC409EAE-D922-4683-83C2-3B69BB8A8A13}" type="parTrans" cxnId="{80D83A71-F3ED-468F-A019-0933725E9E78}">
      <dgm:prSet/>
      <dgm:spPr/>
      <dgm:t>
        <a:bodyPr/>
        <a:lstStyle/>
        <a:p>
          <a:endParaRPr lang="en-US"/>
        </a:p>
      </dgm:t>
    </dgm:pt>
    <dgm:pt modelId="{4F3A2D05-A9F7-45F4-A4F5-56F0225786D8}" type="sibTrans" cxnId="{80D83A71-F3ED-468F-A019-0933725E9E78}">
      <dgm:prSet/>
      <dgm:spPr/>
      <dgm:t>
        <a:bodyPr/>
        <a:lstStyle/>
        <a:p>
          <a:endParaRPr lang="en-US"/>
        </a:p>
      </dgm:t>
    </dgm:pt>
    <dgm:pt modelId="{3DF4EAF2-4424-4E49-9CD3-1A1CEC4A3C6D}">
      <dgm:prSet custT="1"/>
      <dgm:spPr/>
      <dgm:t>
        <a:bodyPr/>
        <a:lstStyle/>
        <a:p>
          <a:r>
            <a:rPr lang="en-US" sz="2000" dirty="0" smtClean="0"/>
            <a:t>Technical information</a:t>
          </a:r>
          <a:endParaRPr lang="en-US" sz="2000" dirty="0"/>
        </a:p>
      </dgm:t>
    </dgm:pt>
    <dgm:pt modelId="{6B89D95C-478C-4512-8F4D-1A36ECA6428F}" type="parTrans" cxnId="{AABC945C-01AB-4B8F-ACA8-790ACEBDF9FF}">
      <dgm:prSet/>
      <dgm:spPr/>
      <dgm:t>
        <a:bodyPr/>
        <a:lstStyle/>
        <a:p>
          <a:endParaRPr lang="en-US"/>
        </a:p>
      </dgm:t>
    </dgm:pt>
    <dgm:pt modelId="{902175F1-0F71-423D-A280-710456C93721}" type="sibTrans" cxnId="{AABC945C-01AB-4B8F-ACA8-790ACEBDF9FF}">
      <dgm:prSet/>
      <dgm:spPr/>
      <dgm:t>
        <a:bodyPr/>
        <a:lstStyle/>
        <a:p>
          <a:endParaRPr lang="en-US"/>
        </a:p>
      </dgm:t>
    </dgm:pt>
    <dgm:pt modelId="{180CD57E-7220-4DA0-AFD7-67F698E7B369}">
      <dgm:prSet custT="1"/>
      <dgm:spPr/>
      <dgm:t>
        <a:bodyPr/>
        <a:lstStyle/>
        <a:p>
          <a:r>
            <a:rPr lang="en-US" sz="1400" dirty="0" smtClean="0"/>
            <a:t>View point approach</a:t>
          </a:r>
          <a:endParaRPr lang="en-US" sz="1400" dirty="0"/>
        </a:p>
      </dgm:t>
    </dgm:pt>
    <dgm:pt modelId="{D582E81E-E9A4-4EFF-B711-DDA2A406E0A9}" type="parTrans" cxnId="{C2A2F9D2-5C57-41D8-B71E-643A7B320C5E}">
      <dgm:prSet/>
      <dgm:spPr/>
      <dgm:t>
        <a:bodyPr/>
        <a:lstStyle/>
        <a:p>
          <a:endParaRPr lang="en-US"/>
        </a:p>
      </dgm:t>
    </dgm:pt>
    <dgm:pt modelId="{400E11D5-3FB7-4AE5-A282-3DF53ACFB3CE}" type="sibTrans" cxnId="{C2A2F9D2-5C57-41D8-B71E-643A7B320C5E}">
      <dgm:prSet/>
      <dgm:spPr/>
      <dgm:t>
        <a:bodyPr/>
        <a:lstStyle/>
        <a:p>
          <a:endParaRPr lang="en-US"/>
        </a:p>
      </dgm:t>
    </dgm:pt>
    <dgm:pt modelId="{C81B75AF-8F23-4F3E-98A4-82F550BA82AF}">
      <dgm:prSet custT="1"/>
      <dgm:spPr/>
      <dgm:t>
        <a:bodyPr/>
        <a:lstStyle/>
        <a:p>
          <a:r>
            <a:rPr lang="en-US" sz="1400" dirty="0" smtClean="0"/>
            <a:t>Impact analysis</a:t>
          </a:r>
          <a:endParaRPr lang="en-US" sz="1400" dirty="0"/>
        </a:p>
      </dgm:t>
    </dgm:pt>
    <dgm:pt modelId="{4443D234-5D28-4325-84ED-A81713C97F5F}" type="parTrans" cxnId="{8D9831AC-DCD8-4D5C-87DB-1D321644271C}">
      <dgm:prSet/>
      <dgm:spPr/>
      <dgm:t>
        <a:bodyPr/>
        <a:lstStyle/>
        <a:p>
          <a:endParaRPr lang="en-US"/>
        </a:p>
      </dgm:t>
    </dgm:pt>
    <dgm:pt modelId="{5504E02D-D55C-413E-85D0-4813B684D20A}" type="sibTrans" cxnId="{8D9831AC-DCD8-4D5C-87DB-1D321644271C}">
      <dgm:prSet/>
      <dgm:spPr/>
      <dgm:t>
        <a:bodyPr/>
        <a:lstStyle/>
        <a:p>
          <a:endParaRPr lang="en-US"/>
        </a:p>
      </dgm:t>
    </dgm:pt>
    <dgm:pt modelId="{8A43F60E-3D8D-4732-B863-8CCEBFBCE674}">
      <dgm:prSet custT="1"/>
      <dgm:spPr/>
      <dgm:t>
        <a:bodyPr/>
        <a:lstStyle/>
        <a:p>
          <a:r>
            <a:rPr lang="en-US" sz="1400" dirty="0" smtClean="0"/>
            <a:t>Eclipse and Sirius editors</a:t>
          </a:r>
          <a:endParaRPr lang="en-US" sz="1400" dirty="0"/>
        </a:p>
      </dgm:t>
    </dgm:pt>
    <dgm:pt modelId="{E7DA1231-5B0D-4090-A163-359EB8472C6F}" type="parTrans" cxnId="{7E06D11A-20CB-47E3-9FBD-4ECE687FA21D}">
      <dgm:prSet/>
      <dgm:spPr/>
      <dgm:t>
        <a:bodyPr/>
        <a:lstStyle/>
        <a:p>
          <a:endParaRPr lang="en-US"/>
        </a:p>
      </dgm:t>
    </dgm:pt>
    <dgm:pt modelId="{5259C35B-920F-4860-8964-7F58EB410457}" type="sibTrans" cxnId="{7E06D11A-20CB-47E3-9FBD-4ECE687FA21D}">
      <dgm:prSet/>
      <dgm:spPr/>
      <dgm:t>
        <a:bodyPr/>
        <a:lstStyle/>
        <a:p>
          <a:endParaRPr lang="en-US"/>
        </a:p>
      </dgm:t>
    </dgm:pt>
    <dgm:pt modelId="{9C198533-C7A3-4B8D-9C48-23E5CFA09FEA}">
      <dgm:prSet custT="1"/>
      <dgm:spPr/>
      <dgm:t>
        <a:bodyPr/>
        <a:lstStyle/>
        <a:p>
          <a:r>
            <a:rPr lang="en-US" sz="1400" dirty="0" smtClean="0"/>
            <a:t>Internal model can be changed (TOGAF9, BPMN, …)</a:t>
          </a:r>
          <a:endParaRPr lang="en-US" sz="1400" dirty="0"/>
        </a:p>
      </dgm:t>
    </dgm:pt>
    <dgm:pt modelId="{3384DBE6-A3B7-4F36-9B35-09A5A713D8EE}" type="parTrans" cxnId="{7993ED9E-3A84-4DC2-BCF7-434921CD11A7}">
      <dgm:prSet/>
      <dgm:spPr/>
      <dgm:t>
        <a:bodyPr/>
        <a:lstStyle/>
        <a:p>
          <a:endParaRPr lang="en-US"/>
        </a:p>
      </dgm:t>
    </dgm:pt>
    <dgm:pt modelId="{BCD9106D-983D-4E02-B3D9-80642FD953F6}" type="sibTrans" cxnId="{7993ED9E-3A84-4DC2-BCF7-434921CD11A7}">
      <dgm:prSet/>
      <dgm:spPr/>
      <dgm:t>
        <a:bodyPr/>
        <a:lstStyle/>
        <a:p>
          <a:endParaRPr lang="en-US"/>
        </a:p>
      </dgm:t>
    </dgm:pt>
    <dgm:pt modelId="{D1CB5247-15AF-4A02-8E37-6DD2B17CCB9B}">
      <dgm:prSet custT="1"/>
      <dgm:spPr/>
      <dgm:t>
        <a:bodyPr/>
        <a:lstStyle/>
        <a:p>
          <a:endParaRPr lang="en-US" sz="1400" dirty="0"/>
        </a:p>
      </dgm:t>
    </dgm:pt>
    <dgm:pt modelId="{389B2DBC-D36E-49F8-B769-A28BCBD39297}" type="parTrans" cxnId="{C840615E-A0AB-4F8A-992D-661E94C32C28}">
      <dgm:prSet/>
      <dgm:spPr/>
      <dgm:t>
        <a:bodyPr/>
        <a:lstStyle/>
        <a:p>
          <a:endParaRPr lang="en-US"/>
        </a:p>
      </dgm:t>
    </dgm:pt>
    <dgm:pt modelId="{094CD59A-FC1F-42BB-9A8E-D1973080417D}" type="sibTrans" cxnId="{C840615E-A0AB-4F8A-992D-661E94C32C28}">
      <dgm:prSet/>
      <dgm:spPr/>
      <dgm:t>
        <a:bodyPr/>
        <a:lstStyle/>
        <a:p>
          <a:endParaRPr lang="en-US"/>
        </a:p>
      </dgm:t>
    </dgm:pt>
    <dgm:pt modelId="{3B4A4D33-382D-41DE-8A94-4A90D7BE146A}">
      <dgm:prSet custT="1"/>
      <dgm:spPr/>
      <dgm:t>
        <a:bodyPr/>
        <a:lstStyle/>
        <a:p>
          <a:r>
            <a:rPr lang="en-US" sz="1400" dirty="0" smtClean="0"/>
            <a:t>Web portal</a:t>
          </a:r>
          <a:endParaRPr lang="en-US" sz="1400" dirty="0"/>
        </a:p>
      </dgm:t>
    </dgm:pt>
    <dgm:pt modelId="{C6AB9A80-BAA8-4EAC-A2C4-C729ACB71EC1}" type="parTrans" cxnId="{55675571-AC95-4DE6-B76C-8A3E4A300C2A}">
      <dgm:prSet/>
      <dgm:spPr/>
      <dgm:t>
        <a:bodyPr/>
        <a:lstStyle/>
        <a:p>
          <a:endParaRPr lang="en-US"/>
        </a:p>
      </dgm:t>
    </dgm:pt>
    <dgm:pt modelId="{53A388B8-232B-4748-8438-DE26A440B35D}" type="sibTrans" cxnId="{55675571-AC95-4DE6-B76C-8A3E4A300C2A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A73F5F0A-D587-439A-BAFE-19B771BA16B3}" type="pres">
      <dgm:prSet presAssocID="{5B769B15-F31A-45CA-B539-5DD0290A7A25}" presName="text_1" presStyleLbl="node1" presStyleIdx="0" presStyleCnt="3" custScaleY="1245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B93B3-4ADC-484A-AD34-D51AE4991FA0}" type="pres">
      <dgm:prSet presAssocID="{5B769B15-F31A-45CA-B539-5DD0290A7A25}" presName="accent_1" presStyleCnt="0"/>
      <dgm:spPr/>
    </dgm:pt>
    <dgm:pt modelId="{87AB078F-284D-4C7A-9054-A29EC4D7FE14}" type="pres">
      <dgm:prSet presAssocID="{5B769B15-F31A-45CA-B539-5DD0290A7A25}" presName="accentRepeatNode" presStyleLbl="solidFgAcc1" presStyleIdx="0" presStyleCnt="3"/>
      <dgm:spPr/>
    </dgm:pt>
    <dgm:pt modelId="{7BEF43DA-762D-41F2-88D0-4E863EAF2807}" type="pres">
      <dgm:prSet presAssocID="{D2EBA8B5-8D9C-4EB6-94EE-E1414A993396}" presName="text_2" presStyleLbl="node1" presStyleIdx="1" presStyleCnt="3" custScaleY="1196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3781D-B0E8-42D6-BDF5-FB88FBA12CCE}" type="pres">
      <dgm:prSet presAssocID="{D2EBA8B5-8D9C-4EB6-94EE-E1414A993396}" presName="accent_2" presStyleCnt="0"/>
      <dgm:spPr/>
    </dgm:pt>
    <dgm:pt modelId="{D067987B-6733-4D9A-B343-1C711EF847DB}" type="pres">
      <dgm:prSet presAssocID="{D2EBA8B5-8D9C-4EB6-94EE-E1414A993396}" presName="accentRepeatNode" presStyleLbl="solidFgAcc1" presStyleIdx="1" presStyleCnt="3"/>
      <dgm:spPr/>
    </dgm:pt>
    <dgm:pt modelId="{E648E135-BFEF-42A3-A262-41938B1DB978}" type="pres">
      <dgm:prSet presAssocID="{3DF4EAF2-4424-4E49-9CD3-1A1CEC4A3C6D}" presName="text_3" presStyleLbl="node1" presStyleIdx="2" presStyleCnt="3" custScaleY="1146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2126D-9547-4A87-B257-01888DA15CAE}" type="pres">
      <dgm:prSet presAssocID="{3DF4EAF2-4424-4E49-9CD3-1A1CEC4A3C6D}" presName="accent_3" presStyleCnt="0"/>
      <dgm:spPr/>
    </dgm:pt>
    <dgm:pt modelId="{FAF6BDD2-E11C-4D39-8F7A-5DE337BD2B8F}" type="pres">
      <dgm:prSet presAssocID="{3DF4EAF2-4424-4E49-9CD3-1A1CEC4A3C6D}" presName="accentRepeatNode" presStyleLbl="solidFgAcc1" presStyleIdx="2" presStyleCnt="3"/>
      <dgm:spPr/>
    </dgm:pt>
  </dgm:ptLst>
  <dgm:cxnLst>
    <dgm:cxn modelId="{63E37E9E-8DBA-4448-AAB3-1E2D9B480D3B}" type="presOf" srcId="{E892CF7E-C4B7-437A-B53C-3B53725340B9}" destId="{A73F5F0A-D587-439A-BAFE-19B771BA16B3}" srcOrd="0" destOrd="2" presId="urn:microsoft.com/office/officeart/2008/layout/VerticalCurvedList"/>
    <dgm:cxn modelId="{9A09DA80-8E0A-4725-A585-3D0AB1682086}" type="presOf" srcId="{D1CB5247-15AF-4A02-8E37-6DD2B17CCB9B}" destId="{E648E135-BFEF-42A3-A262-41938B1DB978}" srcOrd="0" destOrd="4" presId="urn:microsoft.com/office/officeart/2008/layout/VerticalCurvedList"/>
    <dgm:cxn modelId="{170F4113-4C01-4C39-B7EE-08D60D9236DC}" srcId="{5B769B15-F31A-45CA-B539-5DD0290A7A25}" destId="{E892CF7E-C4B7-437A-B53C-3B53725340B9}" srcOrd="1" destOrd="0" parTransId="{745C9324-5C80-4CF5-A0F6-C15C0618EEB2}" sibTransId="{909DF75D-8909-4097-B074-5BA57BF0E1EE}"/>
    <dgm:cxn modelId="{5E00DF9D-9014-43ED-A229-EAF5012CAF4E}" type="presOf" srcId="{D2EBA8B5-8D9C-4EB6-94EE-E1414A993396}" destId="{7BEF43DA-762D-41F2-88D0-4E863EAF2807}" srcOrd="0" destOrd="0" presId="urn:microsoft.com/office/officeart/2008/layout/VerticalCurvedList"/>
    <dgm:cxn modelId="{C2A2F9D2-5C57-41D8-B71E-643A7B320C5E}" srcId="{5B769B15-F31A-45CA-B539-5DD0290A7A25}" destId="{180CD57E-7220-4DA0-AFD7-67F698E7B369}" srcOrd="2" destOrd="0" parTransId="{D582E81E-E9A4-4EFF-B711-DDA2A406E0A9}" sibTransId="{400E11D5-3FB7-4AE5-A282-3DF53ACFB3CE}"/>
    <dgm:cxn modelId="{7E06D11A-20CB-47E3-9FBD-4ECE687FA21D}" srcId="{3DF4EAF2-4424-4E49-9CD3-1A1CEC4A3C6D}" destId="{8A43F60E-3D8D-4732-B863-8CCEBFBCE674}" srcOrd="1" destOrd="0" parTransId="{E7DA1231-5B0D-4090-A163-359EB8472C6F}" sibTransId="{5259C35B-920F-4860-8964-7F58EB410457}"/>
    <dgm:cxn modelId="{FEC622BF-AA1A-42A6-8015-D0ED0897A59F}" srcId="{571CC073-B4EA-454E-8A5E-FC001A76EABC}" destId="{5B769B15-F31A-45CA-B539-5DD0290A7A25}" srcOrd="0" destOrd="0" parTransId="{C38A5E86-7C17-4DBB-85A8-8191D66CD956}" sibTransId="{63BE5D49-565C-4C22-902B-CE306B2EF838}"/>
    <dgm:cxn modelId="{C840615E-A0AB-4F8A-992D-661E94C32C28}" srcId="{3DF4EAF2-4424-4E49-9CD3-1A1CEC4A3C6D}" destId="{D1CB5247-15AF-4A02-8E37-6DD2B17CCB9B}" srcOrd="3" destOrd="0" parTransId="{389B2DBC-D36E-49F8-B769-A28BCBD39297}" sibTransId="{094CD59A-FC1F-42BB-9A8E-D1973080417D}"/>
    <dgm:cxn modelId="{38E57087-5053-4A26-B2B7-6B0387F66BCD}" type="presOf" srcId="{DF03AE3E-97AF-419D-B922-120C868E502F}" destId="{84E162AD-861D-4555-B043-F79679CCDBDA}" srcOrd="0" destOrd="0" presId="urn:microsoft.com/office/officeart/2008/layout/VerticalCurvedList"/>
    <dgm:cxn modelId="{65DAAD30-0D18-4CC0-B29E-7EF67C96CCB3}" srcId="{D2EBA8B5-8D9C-4EB6-94EE-E1414A993396}" destId="{04293F00-F653-4A35-BEEE-955C8C31D157}" srcOrd="0" destOrd="0" parTransId="{E8F3B289-9E86-4E88-9C18-19A639E6F8C8}" sibTransId="{AD1970B5-2757-40C2-8A13-0CF54936F945}"/>
    <dgm:cxn modelId="{8AADF111-3155-4A91-BF82-FB67BB4FA6B6}" type="presOf" srcId="{888D5B1B-2D18-49D2-B8E5-70A628126C12}" destId="{7BEF43DA-762D-41F2-88D0-4E863EAF2807}" srcOrd="0" destOrd="2" presId="urn:microsoft.com/office/officeart/2008/layout/VerticalCurvedList"/>
    <dgm:cxn modelId="{C19AA2D5-E329-4BA5-BB0B-961909D4B661}" type="presOf" srcId="{3B4A4D33-382D-41DE-8A94-4A90D7BE146A}" destId="{E648E135-BFEF-42A3-A262-41938B1DB978}" srcOrd="0" destOrd="1" presId="urn:microsoft.com/office/officeart/2008/layout/VerticalCurvedList"/>
    <dgm:cxn modelId="{41B258F6-2475-4482-B3F8-B649E18262EB}" type="presOf" srcId="{04293F00-F653-4A35-BEEE-955C8C31D157}" destId="{7BEF43DA-762D-41F2-88D0-4E863EAF2807}" srcOrd="0" destOrd="1" presId="urn:microsoft.com/office/officeart/2008/layout/VerticalCurvedList"/>
    <dgm:cxn modelId="{80D83A71-F3ED-468F-A019-0933725E9E78}" srcId="{D2EBA8B5-8D9C-4EB6-94EE-E1414A993396}" destId="{888D5B1B-2D18-49D2-B8E5-70A628126C12}" srcOrd="1" destOrd="0" parTransId="{AC409EAE-D922-4683-83C2-3B69BB8A8A13}" sibTransId="{4F3A2D05-A9F7-45F4-A4F5-56F0225786D8}"/>
    <dgm:cxn modelId="{F7C74D31-3A4C-4A35-9684-5A80A0459D96}" type="presOf" srcId="{9C198533-C7A3-4B8D-9C48-23E5CFA09FEA}" destId="{E648E135-BFEF-42A3-A262-41938B1DB978}" srcOrd="0" destOrd="3" presId="urn:microsoft.com/office/officeart/2008/layout/VerticalCurvedList"/>
    <dgm:cxn modelId="{8DBF7210-A9C9-4847-8899-16F01F347288}" type="presOf" srcId="{5B769B15-F31A-45CA-B539-5DD0290A7A25}" destId="{A73F5F0A-D587-439A-BAFE-19B771BA16B3}" srcOrd="0" destOrd="0" presId="urn:microsoft.com/office/officeart/2008/layout/VerticalCurvedList"/>
    <dgm:cxn modelId="{36EB0992-AF87-40B2-AA18-08D6D9C32FA9}" type="presOf" srcId="{571CC073-B4EA-454E-8A5E-FC001A76EABC}" destId="{C1F95457-0E13-4C00-AF3F-5279185B3005}" srcOrd="0" destOrd="0" presId="urn:microsoft.com/office/officeart/2008/layout/VerticalCurvedList"/>
    <dgm:cxn modelId="{99C98219-B92E-45FC-9F3B-9E30378034EA}" srcId="{571CC073-B4EA-454E-8A5E-FC001A76EABC}" destId="{D2EBA8B5-8D9C-4EB6-94EE-E1414A993396}" srcOrd="1" destOrd="0" parTransId="{A5C5973D-253A-4CB8-9446-77BB2E56995F}" sibTransId="{A59B2F9A-05C7-47A1-AF89-ABA77D4D4EAD}"/>
    <dgm:cxn modelId="{6E7A0A6F-F9E8-4046-A6A2-36852C586BFD}" srcId="{5B769B15-F31A-45CA-B539-5DD0290A7A25}" destId="{21BAD711-51E0-43E7-A7E6-6353E389D138}" srcOrd="0" destOrd="0" parTransId="{DF6DFEED-B250-4614-BEEB-AC7D08291160}" sibTransId="{DF03AE3E-97AF-419D-B922-120C868E502F}"/>
    <dgm:cxn modelId="{9DABD174-F33A-478F-AF86-9596C9DAAAAE}" type="presOf" srcId="{180CD57E-7220-4DA0-AFD7-67F698E7B369}" destId="{A73F5F0A-D587-439A-BAFE-19B771BA16B3}" srcOrd="0" destOrd="3" presId="urn:microsoft.com/office/officeart/2008/layout/VerticalCurvedList"/>
    <dgm:cxn modelId="{8D9831AC-DCD8-4D5C-87DB-1D321644271C}" srcId="{D2EBA8B5-8D9C-4EB6-94EE-E1414A993396}" destId="{C81B75AF-8F23-4F3E-98A4-82F550BA82AF}" srcOrd="2" destOrd="0" parTransId="{4443D234-5D28-4325-84ED-A81713C97F5F}" sibTransId="{5504E02D-D55C-413E-85D0-4813B684D20A}"/>
    <dgm:cxn modelId="{AABC945C-01AB-4B8F-ACA8-790ACEBDF9FF}" srcId="{571CC073-B4EA-454E-8A5E-FC001A76EABC}" destId="{3DF4EAF2-4424-4E49-9CD3-1A1CEC4A3C6D}" srcOrd="2" destOrd="0" parTransId="{6B89D95C-478C-4512-8F4D-1A36ECA6428F}" sibTransId="{902175F1-0F71-423D-A280-710456C93721}"/>
    <dgm:cxn modelId="{278A170B-CE71-453A-B366-363A79C3A9D1}" type="presOf" srcId="{8A43F60E-3D8D-4732-B863-8CCEBFBCE674}" destId="{E648E135-BFEF-42A3-A262-41938B1DB978}" srcOrd="0" destOrd="2" presId="urn:microsoft.com/office/officeart/2008/layout/VerticalCurvedList"/>
    <dgm:cxn modelId="{7D034347-0363-431E-9690-11BB51CEFF80}" type="presOf" srcId="{21BAD711-51E0-43E7-A7E6-6353E389D138}" destId="{A73F5F0A-D587-439A-BAFE-19B771BA16B3}" srcOrd="0" destOrd="1" presId="urn:microsoft.com/office/officeart/2008/layout/VerticalCurvedList"/>
    <dgm:cxn modelId="{7993ED9E-3A84-4DC2-BCF7-434921CD11A7}" srcId="{3DF4EAF2-4424-4E49-9CD3-1A1CEC4A3C6D}" destId="{9C198533-C7A3-4B8D-9C48-23E5CFA09FEA}" srcOrd="2" destOrd="0" parTransId="{3384DBE6-A3B7-4F36-9B35-09A5A713D8EE}" sibTransId="{BCD9106D-983D-4E02-B3D9-80642FD953F6}"/>
    <dgm:cxn modelId="{9E916E02-0FDD-4E56-9259-3DD16E429CF2}" type="presOf" srcId="{3DF4EAF2-4424-4E49-9CD3-1A1CEC4A3C6D}" destId="{E648E135-BFEF-42A3-A262-41938B1DB978}" srcOrd="0" destOrd="0" presId="urn:microsoft.com/office/officeart/2008/layout/VerticalCurvedList"/>
    <dgm:cxn modelId="{55675571-AC95-4DE6-B76C-8A3E4A300C2A}" srcId="{3DF4EAF2-4424-4E49-9CD3-1A1CEC4A3C6D}" destId="{3B4A4D33-382D-41DE-8A94-4A90D7BE146A}" srcOrd="0" destOrd="0" parTransId="{C6AB9A80-BAA8-4EAC-A2C4-C729ACB71EC1}" sibTransId="{53A388B8-232B-4748-8438-DE26A440B35D}"/>
    <dgm:cxn modelId="{6C9212BE-8598-4B65-A722-7EF4273DD2A7}" type="presOf" srcId="{C81B75AF-8F23-4F3E-98A4-82F550BA82AF}" destId="{7BEF43DA-762D-41F2-88D0-4E863EAF2807}" srcOrd="0" destOrd="3" presId="urn:microsoft.com/office/officeart/2008/layout/VerticalCurvedList"/>
    <dgm:cxn modelId="{65698B35-56EA-45F9-9960-1CC45054A616}" type="presParOf" srcId="{C1F95457-0E13-4C00-AF3F-5279185B3005}" destId="{4208A881-E163-4E2D-843D-3E50A7960126}" srcOrd="0" destOrd="0" presId="urn:microsoft.com/office/officeart/2008/layout/VerticalCurvedList"/>
    <dgm:cxn modelId="{9C9BEA62-5AD9-4AF8-9304-61A7B6D218DE}" type="presParOf" srcId="{4208A881-E163-4E2D-843D-3E50A7960126}" destId="{18DFAB4C-927C-4D8E-B963-160FBB72A981}" srcOrd="0" destOrd="0" presId="urn:microsoft.com/office/officeart/2008/layout/VerticalCurvedList"/>
    <dgm:cxn modelId="{2F90D1C2-50A0-46BE-A599-29306390AB6F}" type="presParOf" srcId="{18DFAB4C-927C-4D8E-B963-160FBB72A981}" destId="{D7A136A3-59C3-4E7B-B46A-5EBCE8A4078B}" srcOrd="0" destOrd="0" presId="urn:microsoft.com/office/officeart/2008/layout/VerticalCurvedList"/>
    <dgm:cxn modelId="{EA139C90-ACBF-4543-884D-5A953E606562}" type="presParOf" srcId="{18DFAB4C-927C-4D8E-B963-160FBB72A981}" destId="{84E162AD-861D-4555-B043-F79679CCDBDA}" srcOrd="1" destOrd="0" presId="urn:microsoft.com/office/officeart/2008/layout/VerticalCurvedList"/>
    <dgm:cxn modelId="{E87B0F0F-85F7-4B1E-99AA-10B3A79571DF}" type="presParOf" srcId="{18DFAB4C-927C-4D8E-B963-160FBB72A981}" destId="{0CC9D516-AF50-449F-94BB-47477852AD53}" srcOrd="2" destOrd="0" presId="urn:microsoft.com/office/officeart/2008/layout/VerticalCurvedList"/>
    <dgm:cxn modelId="{F1ADA372-2616-4AEE-AECB-5E3C81578E0D}" type="presParOf" srcId="{18DFAB4C-927C-4D8E-B963-160FBB72A981}" destId="{44A52C95-0F8F-4D9A-AFA3-B197DFE13F6B}" srcOrd="3" destOrd="0" presId="urn:microsoft.com/office/officeart/2008/layout/VerticalCurvedList"/>
    <dgm:cxn modelId="{3038ED81-CCC4-4B6B-B670-46F4FDE911FE}" type="presParOf" srcId="{4208A881-E163-4E2D-843D-3E50A7960126}" destId="{A73F5F0A-D587-439A-BAFE-19B771BA16B3}" srcOrd="1" destOrd="0" presId="urn:microsoft.com/office/officeart/2008/layout/VerticalCurvedList"/>
    <dgm:cxn modelId="{1DE95C11-EAA3-4AD9-955E-DBA03116AB78}" type="presParOf" srcId="{4208A881-E163-4E2D-843D-3E50A7960126}" destId="{D8EB93B3-4ADC-484A-AD34-D51AE4991FA0}" srcOrd="2" destOrd="0" presId="urn:microsoft.com/office/officeart/2008/layout/VerticalCurvedList"/>
    <dgm:cxn modelId="{B5043D59-2B71-4C77-A505-6D7DC086B95C}" type="presParOf" srcId="{D8EB93B3-4ADC-484A-AD34-D51AE4991FA0}" destId="{87AB078F-284D-4C7A-9054-A29EC4D7FE14}" srcOrd="0" destOrd="0" presId="urn:microsoft.com/office/officeart/2008/layout/VerticalCurvedList"/>
    <dgm:cxn modelId="{84DBFB2B-C6CF-45C4-A43F-7A1CF659E82A}" type="presParOf" srcId="{4208A881-E163-4E2D-843D-3E50A7960126}" destId="{7BEF43DA-762D-41F2-88D0-4E863EAF2807}" srcOrd="3" destOrd="0" presId="urn:microsoft.com/office/officeart/2008/layout/VerticalCurvedList"/>
    <dgm:cxn modelId="{43719865-4D73-4476-A8EF-D0AD59F69D09}" type="presParOf" srcId="{4208A881-E163-4E2D-843D-3E50A7960126}" destId="{1CA3781D-B0E8-42D6-BDF5-FB88FBA12CCE}" srcOrd="4" destOrd="0" presId="urn:microsoft.com/office/officeart/2008/layout/VerticalCurvedList"/>
    <dgm:cxn modelId="{E505D6E9-69A9-4549-B986-1B4967E6AD7C}" type="presParOf" srcId="{1CA3781D-B0E8-42D6-BDF5-FB88FBA12CCE}" destId="{D067987B-6733-4D9A-B343-1C711EF847DB}" srcOrd="0" destOrd="0" presId="urn:microsoft.com/office/officeart/2008/layout/VerticalCurvedList"/>
    <dgm:cxn modelId="{A4457092-D089-4ADD-8D98-50406C536E23}" type="presParOf" srcId="{4208A881-E163-4E2D-843D-3E50A7960126}" destId="{E648E135-BFEF-42A3-A262-41938B1DB978}" srcOrd="5" destOrd="0" presId="urn:microsoft.com/office/officeart/2008/layout/VerticalCurvedList"/>
    <dgm:cxn modelId="{EAC38E03-BDC4-44F1-8D3C-9FD271C6EEE2}" type="presParOf" srcId="{4208A881-E163-4E2D-843D-3E50A7960126}" destId="{C322126D-9547-4A87-B257-01888DA15CAE}" srcOrd="6" destOrd="0" presId="urn:microsoft.com/office/officeart/2008/layout/VerticalCurvedList"/>
    <dgm:cxn modelId="{DBAEACBC-BD0C-42C8-A644-AD267BFA8E86}" type="presParOf" srcId="{C322126D-9547-4A87-B257-01888DA15CAE}" destId="{FAF6BDD2-E11C-4D39-8F7A-5DE337BD2B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769B15-F31A-45CA-B539-5DD0290A7A25}">
      <dgm:prSet custT="1"/>
      <dgm:spPr/>
      <dgm:t>
        <a:bodyPr/>
        <a:lstStyle/>
        <a:p>
          <a:r>
            <a:rPr lang="en-US" sz="2000" dirty="0" smtClean="0"/>
            <a:t>Define As-Is state</a:t>
          </a:r>
          <a:endParaRPr lang="en-US" sz="2000" dirty="0"/>
        </a:p>
      </dgm:t>
    </dgm:pt>
    <dgm:pt modelId="{C38A5E86-7C17-4DBB-85A8-8191D66CD956}" type="parTrans" cxnId="{FEC622BF-AA1A-42A6-8015-D0ED0897A59F}">
      <dgm:prSet/>
      <dgm:spPr/>
      <dgm:t>
        <a:bodyPr/>
        <a:lstStyle/>
        <a:p>
          <a:endParaRPr lang="en-US"/>
        </a:p>
      </dgm:t>
    </dgm:pt>
    <dgm:pt modelId="{63BE5D49-565C-4C22-902B-CE306B2EF838}" type="sibTrans" cxnId="{FEC622BF-AA1A-42A6-8015-D0ED0897A59F}">
      <dgm:prSet/>
      <dgm:spPr/>
      <dgm:t>
        <a:bodyPr/>
        <a:lstStyle/>
        <a:p>
          <a:endParaRPr lang="en-US"/>
        </a:p>
      </dgm:t>
    </dgm:pt>
    <dgm:pt modelId="{9D258CB6-1B68-46CC-884F-8C2FAB785806}">
      <dgm:prSet custT="1"/>
      <dgm:spPr/>
      <dgm:t>
        <a:bodyPr/>
        <a:lstStyle/>
        <a:p>
          <a:r>
            <a:rPr lang="en-US" sz="1600" dirty="0" smtClean="0"/>
            <a:t>Import documents</a:t>
          </a:r>
          <a:endParaRPr lang="en-US" sz="1600" dirty="0"/>
        </a:p>
      </dgm:t>
    </dgm:pt>
    <dgm:pt modelId="{9F638361-680C-4B2A-B028-332F91C0281C}" type="parTrans" cxnId="{891EDB23-DA1C-4A1F-AA5A-1D30954F4CAC}">
      <dgm:prSet/>
      <dgm:spPr/>
      <dgm:t>
        <a:bodyPr/>
        <a:lstStyle/>
        <a:p>
          <a:endParaRPr lang="en-US"/>
        </a:p>
      </dgm:t>
    </dgm:pt>
    <dgm:pt modelId="{5F96AE89-BA54-48CF-ACCE-22186B4DD015}" type="sibTrans" cxnId="{891EDB23-DA1C-4A1F-AA5A-1D30954F4CAC}">
      <dgm:prSet/>
      <dgm:spPr/>
      <dgm:t>
        <a:bodyPr/>
        <a:lstStyle/>
        <a:p>
          <a:endParaRPr lang="en-US"/>
        </a:p>
      </dgm:t>
    </dgm:pt>
    <dgm:pt modelId="{F2D9B2C4-E093-4873-B2F9-D44C34A95B1A}">
      <dgm:prSet custT="1"/>
      <dgm:spPr/>
      <dgm:t>
        <a:bodyPr/>
        <a:lstStyle/>
        <a:p>
          <a:r>
            <a:rPr lang="en-US" sz="2000" dirty="0" smtClean="0"/>
            <a:t>Define To-Be state</a:t>
          </a:r>
          <a:endParaRPr lang="en-US" sz="2000" dirty="0"/>
        </a:p>
      </dgm:t>
    </dgm:pt>
    <dgm:pt modelId="{8DE03F25-FFEB-45B2-BDF7-1FD783995FBE}" type="parTrans" cxnId="{D4B0203F-D13B-410C-8E67-F53F2C221B8F}">
      <dgm:prSet/>
      <dgm:spPr/>
      <dgm:t>
        <a:bodyPr/>
        <a:lstStyle/>
        <a:p>
          <a:endParaRPr lang="en-US"/>
        </a:p>
      </dgm:t>
    </dgm:pt>
    <dgm:pt modelId="{2D559D12-12C1-4B65-9707-5C519C3FDA11}" type="sibTrans" cxnId="{D4B0203F-D13B-410C-8E67-F53F2C221B8F}">
      <dgm:prSet/>
      <dgm:spPr/>
      <dgm:t>
        <a:bodyPr/>
        <a:lstStyle/>
        <a:p>
          <a:endParaRPr lang="en-US"/>
        </a:p>
      </dgm:t>
    </dgm:pt>
    <dgm:pt modelId="{50546D50-53A9-4493-A845-252D2CC4C430}">
      <dgm:prSet custT="1"/>
      <dgm:spPr/>
      <dgm:t>
        <a:bodyPr/>
        <a:lstStyle/>
        <a:p>
          <a:r>
            <a:rPr lang="en-US" sz="1600" dirty="0" smtClean="0"/>
            <a:t>Modify the company model</a:t>
          </a:r>
          <a:endParaRPr lang="en-US" sz="1600" dirty="0"/>
        </a:p>
      </dgm:t>
    </dgm:pt>
    <dgm:pt modelId="{104B310E-9F5D-438E-A41F-232CB2E454BF}" type="parTrans" cxnId="{C5D84635-0AE3-4852-B93B-FBA7BECDA9D8}">
      <dgm:prSet/>
      <dgm:spPr/>
      <dgm:t>
        <a:bodyPr/>
        <a:lstStyle/>
        <a:p>
          <a:endParaRPr lang="en-US"/>
        </a:p>
      </dgm:t>
    </dgm:pt>
    <dgm:pt modelId="{47A2F249-3EEE-4804-89FD-6923AD79B57D}" type="sibTrans" cxnId="{C5D84635-0AE3-4852-B93B-FBA7BECDA9D8}">
      <dgm:prSet/>
      <dgm:spPr/>
      <dgm:t>
        <a:bodyPr/>
        <a:lstStyle/>
        <a:p>
          <a:endParaRPr lang="en-US"/>
        </a:p>
      </dgm:t>
    </dgm:pt>
    <dgm:pt modelId="{C833B037-1AD9-40F1-A836-7F6BED324435}">
      <dgm:prSet custT="1"/>
      <dgm:spPr/>
      <dgm:t>
        <a:bodyPr/>
        <a:lstStyle/>
        <a:p>
          <a:r>
            <a:rPr lang="en-US" sz="1600" dirty="0" smtClean="0"/>
            <a:t>Consolidate the company model</a:t>
          </a:r>
          <a:endParaRPr lang="en-US" sz="1600" dirty="0"/>
        </a:p>
      </dgm:t>
    </dgm:pt>
    <dgm:pt modelId="{2F98D54C-92C2-47B2-A646-D250A6023638}" type="parTrans" cxnId="{2BAB6764-0832-4CC5-B89F-6CE72BD46D7B}">
      <dgm:prSet/>
      <dgm:spPr/>
      <dgm:t>
        <a:bodyPr/>
        <a:lstStyle/>
        <a:p>
          <a:endParaRPr lang="en-US"/>
        </a:p>
      </dgm:t>
    </dgm:pt>
    <dgm:pt modelId="{981B3D39-8683-4D2F-81D5-A232F26D2057}" type="sibTrans" cxnId="{2BAB6764-0832-4CC5-B89F-6CE72BD46D7B}">
      <dgm:prSet/>
      <dgm:spPr/>
      <dgm:t>
        <a:bodyPr/>
        <a:lstStyle/>
        <a:p>
          <a:endParaRPr lang="en-US"/>
        </a:p>
      </dgm:t>
    </dgm:pt>
    <dgm:pt modelId="{FFE603FE-3611-4035-86FE-0C56B98B11AA}">
      <dgm:prSet custT="1"/>
      <dgm:spPr/>
      <dgm:t>
        <a:bodyPr/>
        <a:lstStyle/>
        <a:p>
          <a:r>
            <a:rPr lang="en-US" sz="2000" dirty="0" smtClean="0"/>
            <a:t>Define trajectories</a:t>
          </a:r>
          <a:endParaRPr lang="en-US" sz="2000" dirty="0"/>
        </a:p>
      </dgm:t>
    </dgm:pt>
    <dgm:pt modelId="{566490E1-2B1C-4AE1-81E9-473C4AB46052}" type="parTrans" cxnId="{53202406-0B32-43F9-A256-D5DD8F9D9E69}">
      <dgm:prSet/>
      <dgm:spPr/>
      <dgm:t>
        <a:bodyPr/>
        <a:lstStyle/>
        <a:p>
          <a:endParaRPr lang="en-US"/>
        </a:p>
      </dgm:t>
    </dgm:pt>
    <dgm:pt modelId="{7E81E5CF-60FA-42AD-B065-02E527A93786}" type="sibTrans" cxnId="{53202406-0B32-43F9-A256-D5DD8F9D9E69}">
      <dgm:prSet/>
      <dgm:spPr/>
      <dgm:t>
        <a:bodyPr/>
        <a:lstStyle/>
        <a:p>
          <a:endParaRPr lang="en-US"/>
        </a:p>
      </dgm:t>
    </dgm:pt>
    <dgm:pt modelId="{56FCCFF2-6424-4BF0-ABDE-9C5439416A25}">
      <dgm:prSet custT="1"/>
      <dgm:spPr/>
      <dgm:t>
        <a:bodyPr/>
        <a:lstStyle/>
        <a:p>
          <a:r>
            <a:rPr lang="en-US" sz="1600" dirty="0" smtClean="0"/>
            <a:t>Gap analysis</a:t>
          </a:r>
          <a:endParaRPr lang="en-US" sz="1600" dirty="0"/>
        </a:p>
      </dgm:t>
    </dgm:pt>
    <dgm:pt modelId="{561B1C58-E5B9-4531-803E-C26BC72B17AC}" type="parTrans" cxnId="{9176B759-4BC1-40D5-BE6B-475DC35A2AD3}">
      <dgm:prSet/>
      <dgm:spPr/>
      <dgm:t>
        <a:bodyPr/>
        <a:lstStyle/>
        <a:p>
          <a:endParaRPr lang="en-US"/>
        </a:p>
      </dgm:t>
    </dgm:pt>
    <dgm:pt modelId="{D9FAA440-21E4-49C9-9024-0A39F4E57D21}" type="sibTrans" cxnId="{9176B759-4BC1-40D5-BE6B-475DC35A2AD3}">
      <dgm:prSet/>
      <dgm:spPr/>
      <dgm:t>
        <a:bodyPr/>
        <a:lstStyle/>
        <a:p>
          <a:endParaRPr lang="en-US"/>
        </a:p>
      </dgm:t>
    </dgm:pt>
    <dgm:pt modelId="{81D771CB-8C10-4CF0-AAA7-F50C35066629}">
      <dgm:prSet custT="1"/>
      <dgm:spPr/>
      <dgm:t>
        <a:bodyPr/>
        <a:lstStyle/>
        <a:p>
          <a:r>
            <a:rPr lang="en-US" sz="1600" dirty="0" smtClean="0"/>
            <a:t>Impact analysis</a:t>
          </a:r>
          <a:endParaRPr lang="en-US" sz="1600" dirty="0"/>
        </a:p>
      </dgm:t>
    </dgm:pt>
    <dgm:pt modelId="{237DF5D2-87F2-4387-91D8-8FFECFDF920E}" type="parTrans" cxnId="{5048E6E1-203C-420F-85C7-09435B9A10CA}">
      <dgm:prSet/>
      <dgm:spPr/>
      <dgm:t>
        <a:bodyPr/>
        <a:lstStyle/>
        <a:p>
          <a:endParaRPr lang="en-US"/>
        </a:p>
      </dgm:t>
    </dgm:pt>
    <dgm:pt modelId="{C9CABB4F-0B87-4ECB-856F-672D90E25B17}" type="sibTrans" cxnId="{5048E6E1-203C-420F-85C7-09435B9A10CA}">
      <dgm:prSet/>
      <dgm:spPr/>
      <dgm:t>
        <a:bodyPr/>
        <a:lstStyle/>
        <a:p>
          <a:endParaRPr lang="en-US"/>
        </a:p>
      </dgm:t>
    </dgm:pt>
    <dgm:pt modelId="{4A2C8881-ECE8-4DBA-B085-00F1E8776C2A}">
      <dgm:prSet custT="1"/>
      <dgm:spPr/>
      <dgm:t>
        <a:bodyPr/>
        <a:lstStyle/>
        <a:p>
          <a:r>
            <a:rPr lang="en-US" sz="1600" dirty="0" smtClean="0"/>
            <a:t>Define milestones</a:t>
          </a:r>
          <a:endParaRPr lang="en-US" sz="1600" dirty="0"/>
        </a:p>
      </dgm:t>
    </dgm:pt>
    <dgm:pt modelId="{417F1F39-7DFA-4D00-8A07-2B4901A57778}" type="parTrans" cxnId="{42EA6965-A37A-405C-A750-4D9E8B039460}">
      <dgm:prSet/>
      <dgm:spPr/>
      <dgm:t>
        <a:bodyPr/>
        <a:lstStyle/>
        <a:p>
          <a:endParaRPr lang="en-US"/>
        </a:p>
      </dgm:t>
    </dgm:pt>
    <dgm:pt modelId="{17F79517-A0CD-47AC-919D-7AE324D9F51A}" type="sibTrans" cxnId="{42EA6965-A37A-405C-A750-4D9E8B039460}">
      <dgm:prSet/>
      <dgm:spPr/>
      <dgm:t>
        <a:bodyPr/>
        <a:lstStyle/>
        <a:p>
          <a:endParaRPr lang="en-US"/>
        </a:p>
      </dgm:t>
    </dgm:pt>
    <dgm:pt modelId="{4DD3C425-C97E-4F34-A40C-C006A8BE47E8}">
      <dgm:prSet custT="1"/>
      <dgm:spPr/>
      <dgm:t>
        <a:bodyPr/>
        <a:lstStyle/>
        <a:p>
          <a:r>
            <a:rPr lang="en-US" sz="1600" dirty="0" smtClean="0"/>
            <a:t>Identify possible scenario</a:t>
          </a:r>
          <a:endParaRPr lang="en-US" sz="1600" dirty="0"/>
        </a:p>
      </dgm:t>
    </dgm:pt>
    <dgm:pt modelId="{84A8EF40-5C56-4ECF-9DAB-40E4925A649C}" type="parTrans" cxnId="{5C87A75C-3E97-47CB-9B9F-30B4FABA3A97}">
      <dgm:prSet/>
      <dgm:spPr/>
      <dgm:t>
        <a:bodyPr/>
        <a:lstStyle/>
        <a:p>
          <a:endParaRPr lang="en-US"/>
        </a:p>
      </dgm:t>
    </dgm:pt>
    <dgm:pt modelId="{89236A40-0C96-47D0-95CE-644A759D0051}" type="sibTrans" cxnId="{5C87A75C-3E97-47CB-9B9F-30B4FABA3A97}">
      <dgm:prSet/>
      <dgm:spPr/>
      <dgm:t>
        <a:bodyPr/>
        <a:lstStyle/>
        <a:p>
          <a:endParaRPr lang="en-US"/>
        </a:p>
      </dgm:t>
    </dgm:pt>
    <dgm:pt modelId="{7F37BBAC-BDB8-4870-8956-6AE27FDADFCE}">
      <dgm:prSet custT="1"/>
      <dgm:spPr/>
      <dgm:t>
        <a:bodyPr/>
        <a:lstStyle/>
        <a:p>
          <a:r>
            <a:rPr lang="en-US" sz="1600" dirty="0" smtClean="0"/>
            <a:t>Evaluate possible scenario</a:t>
          </a:r>
          <a:endParaRPr lang="en-US" sz="1600" dirty="0"/>
        </a:p>
      </dgm:t>
    </dgm:pt>
    <dgm:pt modelId="{2B41483C-A054-4FDA-904D-40FA59DECAC9}" type="parTrans" cxnId="{185E1F04-4319-46FA-A5C1-AAB8CB92B5D0}">
      <dgm:prSet/>
      <dgm:spPr/>
      <dgm:t>
        <a:bodyPr/>
        <a:lstStyle/>
        <a:p>
          <a:endParaRPr lang="en-US"/>
        </a:p>
      </dgm:t>
    </dgm:pt>
    <dgm:pt modelId="{67944401-08F4-48C4-8AFD-D625B926B6CF}" type="sibTrans" cxnId="{185E1F04-4319-46FA-A5C1-AAB8CB92B5D0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A73F5F0A-D587-439A-BAFE-19B771BA16B3}" type="pres">
      <dgm:prSet presAssocID="{5B769B15-F31A-45CA-B539-5DD0290A7A25}" presName="text_1" presStyleLbl="node1" presStyleIdx="0" presStyleCnt="3" custScaleY="1098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B93B3-4ADC-484A-AD34-D51AE4991FA0}" type="pres">
      <dgm:prSet presAssocID="{5B769B15-F31A-45CA-B539-5DD0290A7A25}" presName="accent_1" presStyleCnt="0"/>
      <dgm:spPr/>
    </dgm:pt>
    <dgm:pt modelId="{87AB078F-284D-4C7A-9054-A29EC4D7FE14}" type="pres">
      <dgm:prSet presAssocID="{5B769B15-F31A-45CA-B539-5DD0290A7A25}" presName="accentRepeatNode" presStyleLbl="solidFgAcc1" presStyleIdx="0" presStyleCnt="3"/>
      <dgm:spPr/>
    </dgm:pt>
    <dgm:pt modelId="{718015A3-3613-42A3-B7FE-46662DF47FA3}" type="pres">
      <dgm:prSet presAssocID="{F2D9B2C4-E093-4873-B2F9-D44C34A95B1A}" presName="text_2" presStyleLbl="node1" presStyleIdx="1" presStyleCnt="3" custScaleY="1343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AEC06-2FCC-4EE0-BB13-917CCD3BC4F3}" type="pres">
      <dgm:prSet presAssocID="{F2D9B2C4-E093-4873-B2F9-D44C34A95B1A}" presName="accent_2" presStyleCnt="0"/>
      <dgm:spPr/>
    </dgm:pt>
    <dgm:pt modelId="{ECC1F615-F496-48C0-9D05-48D8869D3C22}" type="pres">
      <dgm:prSet presAssocID="{F2D9B2C4-E093-4873-B2F9-D44C34A95B1A}" presName="accentRepeatNode" presStyleLbl="solidFgAcc1" presStyleIdx="1" presStyleCnt="3"/>
      <dgm:spPr/>
    </dgm:pt>
    <dgm:pt modelId="{96D88FBF-93A9-469A-B231-E3F66C9C3CC0}" type="pres">
      <dgm:prSet presAssocID="{FFE603FE-3611-4035-86FE-0C56B98B11AA}" presName="text_3" presStyleLbl="node1" presStyleIdx="2" presStyleCnt="3" custScaleY="1294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DB7D0-8725-431F-BC2A-CE6750205ABE}" type="pres">
      <dgm:prSet presAssocID="{FFE603FE-3611-4035-86FE-0C56B98B11AA}" presName="accent_3" presStyleCnt="0"/>
      <dgm:spPr/>
    </dgm:pt>
    <dgm:pt modelId="{6BF254EB-4EF4-497A-BF01-4201E03AA907}" type="pres">
      <dgm:prSet presAssocID="{FFE603FE-3611-4035-86FE-0C56B98B11AA}" presName="accentRepeatNode" presStyleLbl="solidFgAcc1" presStyleIdx="2" presStyleCnt="3"/>
      <dgm:spPr/>
    </dgm:pt>
  </dgm:ptLst>
  <dgm:cxnLst>
    <dgm:cxn modelId="{53202406-0B32-43F9-A256-D5DD8F9D9E69}" srcId="{571CC073-B4EA-454E-8A5E-FC001A76EABC}" destId="{FFE603FE-3611-4035-86FE-0C56B98B11AA}" srcOrd="2" destOrd="0" parTransId="{566490E1-2B1C-4AE1-81E9-473C4AB46052}" sibTransId="{7E81E5CF-60FA-42AD-B065-02E527A93786}"/>
    <dgm:cxn modelId="{FEC622BF-AA1A-42A6-8015-D0ED0897A59F}" srcId="{571CC073-B4EA-454E-8A5E-FC001A76EABC}" destId="{5B769B15-F31A-45CA-B539-5DD0290A7A25}" srcOrd="0" destOrd="0" parTransId="{C38A5E86-7C17-4DBB-85A8-8191D66CD956}" sibTransId="{63BE5D49-565C-4C22-902B-CE306B2EF838}"/>
    <dgm:cxn modelId="{87E25A11-8B30-4F7D-84AE-164AA1A3258D}" type="presOf" srcId="{4A2C8881-ECE8-4DBA-B085-00F1E8776C2A}" destId="{96D88FBF-93A9-469A-B231-E3F66C9C3CC0}" srcOrd="0" destOrd="3" presId="urn:microsoft.com/office/officeart/2008/layout/VerticalCurvedList"/>
    <dgm:cxn modelId="{1CE20D28-355C-47F4-9D84-40C6BA6616CE}" type="presOf" srcId="{C833B037-1AD9-40F1-A836-7F6BED324435}" destId="{A73F5F0A-D587-439A-BAFE-19B771BA16B3}" srcOrd="0" destOrd="2" presId="urn:microsoft.com/office/officeart/2008/layout/VerticalCurvedList"/>
    <dgm:cxn modelId="{6F91B4FA-2BFA-48B0-A641-2841B88828D0}" type="presOf" srcId="{7F37BBAC-BDB8-4870-8956-6AE27FDADFCE}" destId="{718015A3-3613-42A3-B7FE-46662DF47FA3}" srcOrd="0" destOrd="2" presId="urn:microsoft.com/office/officeart/2008/layout/VerticalCurvedList"/>
    <dgm:cxn modelId="{C223A2F4-DFC0-42AC-83E5-E84FC8C758A7}" type="presOf" srcId="{FFE603FE-3611-4035-86FE-0C56B98B11AA}" destId="{96D88FBF-93A9-469A-B231-E3F66C9C3CC0}" srcOrd="0" destOrd="0" presId="urn:microsoft.com/office/officeart/2008/layout/VerticalCurvedList"/>
    <dgm:cxn modelId="{448EF07D-295D-48F2-81B2-2FD79F4BACA4}" type="presOf" srcId="{56FCCFF2-6424-4BF0-ABDE-9C5439416A25}" destId="{96D88FBF-93A9-469A-B231-E3F66C9C3CC0}" srcOrd="0" destOrd="1" presId="urn:microsoft.com/office/officeart/2008/layout/VerticalCurvedList"/>
    <dgm:cxn modelId="{E05F170A-4F67-4F2F-B425-6CAA6AD1E383}" type="presOf" srcId="{9D258CB6-1B68-46CC-884F-8C2FAB785806}" destId="{A73F5F0A-D587-439A-BAFE-19B771BA16B3}" srcOrd="0" destOrd="1" presId="urn:microsoft.com/office/officeart/2008/layout/VerticalCurvedList"/>
    <dgm:cxn modelId="{5048E6E1-203C-420F-85C7-09435B9A10CA}" srcId="{FFE603FE-3611-4035-86FE-0C56B98B11AA}" destId="{81D771CB-8C10-4CF0-AAA7-F50C35066629}" srcOrd="1" destOrd="0" parTransId="{237DF5D2-87F2-4387-91D8-8FFECFDF920E}" sibTransId="{C9CABB4F-0B87-4ECB-856F-672D90E25B17}"/>
    <dgm:cxn modelId="{A4CC386B-220C-4D9E-8CD3-85A563FD4DE8}" type="presOf" srcId="{50546D50-53A9-4493-A845-252D2CC4C430}" destId="{718015A3-3613-42A3-B7FE-46662DF47FA3}" srcOrd="0" destOrd="3" presId="urn:microsoft.com/office/officeart/2008/layout/VerticalCurvedList"/>
    <dgm:cxn modelId="{C5D84635-0AE3-4852-B93B-FBA7BECDA9D8}" srcId="{F2D9B2C4-E093-4873-B2F9-D44C34A95B1A}" destId="{50546D50-53A9-4493-A845-252D2CC4C430}" srcOrd="2" destOrd="0" parTransId="{104B310E-9F5D-438E-A41F-232CB2E454BF}" sibTransId="{47A2F249-3EEE-4804-89FD-6923AD79B57D}"/>
    <dgm:cxn modelId="{2BAB6764-0832-4CC5-B89F-6CE72BD46D7B}" srcId="{5B769B15-F31A-45CA-B539-5DD0290A7A25}" destId="{C833B037-1AD9-40F1-A836-7F6BED324435}" srcOrd="1" destOrd="0" parTransId="{2F98D54C-92C2-47B2-A646-D250A6023638}" sibTransId="{981B3D39-8683-4D2F-81D5-A232F26D2057}"/>
    <dgm:cxn modelId="{E7B9AC8C-0A14-4623-9B76-1EC30B101F14}" type="presOf" srcId="{81D771CB-8C10-4CF0-AAA7-F50C35066629}" destId="{96D88FBF-93A9-469A-B231-E3F66C9C3CC0}" srcOrd="0" destOrd="2" presId="urn:microsoft.com/office/officeart/2008/layout/VerticalCurvedList"/>
    <dgm:cxn modelId="{9176B759-4BC1-40D5-BE6B-475DC35A2AD3}" srcId="{FFE603FE-3611-4035-86FE-0C56B98B11AA}" destId="{56FCCFF2-6424-4BF0-ABDE-9C5439416A25}" srcOrd="0" destOrd="0" parTransId="{561B1C58-E5B9-4531-803E-C26BC72B17AC}" sibTransId="{D9FAA440-21E4-49C9-9024-0A39F4E57D21}"/>
    <dgm:cxn modelId="{06B028B5-C2DE-4C0A-BB7C-55A8D1F834DC}" type="presOf" srcId="{4DD3C425-C97E-4F34-A40C-C006A8BE47E8}" destId="{718015A3-3613-42A3-B7FE-46662DF47FA3}" srcOrd="0" destOrd="1" presId="urn:microsoft.com/office/officeart/2008/layout/VerticalCurvedList"/>
    <dgm:cxn modelId="{5EA43E4D-015D-42B8-B8C8-C84D24835082}" type="presOf" srcId="{571CC073-B4EA-454E-8A5E-FC001A76EABC}" destId="{C1F95457-0E13-4C00-AF3F-5279185B3005}" srcOrd="0" destOrd="0" presId="urn:microsoft.com/office/officeart/2008/layout/VerticalCurvedList"/>
    <dgm:cxn modelId="{5C87A75C-3E97-47CB-9B9F-30B4FABA3A97}" srcId="{F2D9B2C4-E093-4873-B2F9-D44C34A95B1A}" destId="{4DD3C425-C97E-4F34-A40C-C006A8BE47E8}" srcOrd="0" destOrd="0" parTransId="{84A8EF40-5C56-4ECF-9DAB-40E4925A649C}" sibTransId="{89236A40-0C96-47D0-95CE-644A759D0051}"/>
    <dgm:cxn modelId="{FDBD1438-BB7A-4F4A-B803-1925C691902D}" type="presOf" srcId="{F2D9B2C4-E093-4873-B2F9-D44C34A95B1A}" destId="{718015A3-3613-42A3-B7FE-46662DF47FA3}" srcOrd="0" destOrd="0" presId="urn:microsoft.com/office/officeart/2008/layout/VerticalCurvedList"/>
    <dgm:cxn modelId="{D4B0203F-D13B-410C-8E67-F53F2C221B8F}" srcId="{571CC073-B4EA-454E-8A5E-FC001A76EABC}" destId="{F2D9B2C4-E093-4873-B2F9-D44C34A95B1A}" srcOrd="1" destOrd="0" parTransId="{8DE03F25-FFEB-45B2-BDF7-1FD783995FBE}" sibTransId="{2D559D12-12C1-4B65-9707-5C519C3FDA11}"/>
    <dgm:cxn modelId="{C8454AB2-FB36-47DB-9DC0-28C379A22333}" type="presOf" srcId="{5F96AE89-BA54-48CF-ACCE-22186B4DD015}" destId="{84E162AD-861D-4555-B043-F79679CCDBDA}" srcOrd="0" destOrd="0" presId="urn:microsoft.com/office/officeart/2008/layout/VerticalCurvedList"/>
    <dgm:cxn modelId="{185E1F04-4319-46FA-A5C1-AAB8CB92B5D0}" srcId="{F2D9B2C4-E093-4873-B2F9-D44C34A95B1A}" destId="{7F37BBAC-BDB8-4870-8956-6AE27FDADFCE}" srcOrd="1" destOrd="0" parTransId="{2B41483C-A054-4FDA-904D-40FA59DECAC9}" sibTransId="{67944401-08F4-48C4-8AFD-D625B926B6CF}"/>
    <dgm:cxn modelId="{5385888F-BFE0-4EC4-B7E5-840D0A93A5A6}" type="presOf" srcId="{5B769B15-F31A-45CA-B539-5DD0290A7A25}" destId="{A73F5F0A-D587-439A-BAFE-19B771BA16B3}" srcOrd="0" destOrd="0" presId="urn:microsoft.com/office/officeart/2008/layout/VerticalCurvedList"/>
    <dgm:cxn modelId="{891EDB23-DA1C-4A1F-AA5A-1D30954F4CAC}" srcId="{5B769B15-F31A-45CA-B539-5DD0290A7A25}" destId="{9D258CB6-1B68-46CC-884F-8C2FAB785806}" srcOrd="0" destOrd="0" parTransId="{9F638361-680C-4B2A-B028-332F91C0281C}" sibTransId="{5F96AE89-BA54-48CF-ACCE-22186B4DD015}"/>
    <dgm:cxn modelId="{42EA6965-A37A-405C-A750-4D9E8B039460}" srcId="{FFE603FE-3611-4035-86FE-0C56B98B11AA}" destId="{4A2C8881-ECE8-4DBA-B085-00F1E8776C2A}" srcOrd="2" destOrd="0" parTransId="{417F1F39-7DFA-4D00-8A07-2B4901A57778}" sibTransId="{17F79517-A0CD-47AC-919D-7AE324D9F51A}"/>
    <dgm:cxn modelId="{C530E4ED-B4D5-4654-BA85-FAAEA14EA2C7}" type="presParOf" srcId="{C1F95457-0E13-4C00-AF3F-5279185B3005}" destId="{4208A881-E163-4E2D-843D-3E50A7960126}" srcOrd="0" destOrd="0" presId="urn:microsoft.com/office/officeart/2008/layout/VerticalCurvedList"/>
    <dgm:cxn modelId="{F85696F1-7370-43B7-A522-8330181E9AFF}" type="presParOf" srcId="{4208A881-E163-4E2D-843D-3E50A7960126}" destId="{18DFAB4C-927C-4D8E-B963-160FBB72A981}" srcOrd="0" destOrd="0" presId="urn:microsoft.com/office/officeart/2008/layout/VerticalCurvedList"/>
    <dgm:cxn modelId="{6919976E-B6AB-4696-9722-9FE8F7B8A4CB}" type="presParOf" srcId="{18DFAB4C-927C-4D8E-B963-160FBB72A981}" destId="{D7A136A3-59C3-4E7B-B46A-5EBCE8A4078B}" srcOrd="0" destOrd="0" presId="urn:microsoft.com/office/officeart/2008/layout/VerticalCurvedList"/>
    <dgm:cxn modelId="{7AC28AF6-345B-4C52-8477-C896B8C61F61}" type="presParOf" srcId="{18DFAB4C-927C-4D8E-B963-160FBB72A981}" destId="{84E162AD-861D-4555-B043-F79679CCDBDA}" srcOrd="1" destOrd="0" presId="urn:microsoft.com/office/officeart/2008/layout/VerticalCurvedList"/>
    <dgm:cxn modelId="{BC4E6510-6A50-4589-A3B9-7A9B70522C16}" type="presParOf" srcId="{18DFAB4C-927C-4D8E-B963-160FBB72A981}" destId="{0CC9D516-AF50-449F-94BB-47477852AD53}" srcOrd="2" destOrd="0" presId="urn:microsoft.com/office/officeart/2008/layout/VerticalCurvedList"/>
    <dgm:cxn modelId="{E13D3053-8218-4374-95A8-C446205A7007}" type="presParOf" srcId="{18DFAB4C-927C-4D8E-B963-160FBB72A981}" destId="{44A52C95-0F8F-4D9A-AFA3-B197DFE13F6B}" srcOrd="3" destOrd="0" presId="urn:microsoft.com/office/officeart/2008/layout/VerticalCurvedList"/>
    <dgm:cxn modelId="{0CABB3FD-6C39-47B4-8792-90933F072E19}" type="presParOf" srcId="{4208A881-E163-4E2D-843D-3E50A7960126}" destId="{A73F5F0A-D587-439A-BAFE-19B771BA16B3}" srcOrd="1" destOrd="0" presId="urn:microsoft.com/office/officeart/2008/layout/VerticalCurvedList"/>
    <dgm:cxn modelId="{BF1CB363-8660-4E87-B44B-D7883EEFD1CA}" type="presParOf" srcId="{4208A881-E163-4E2D-843D-3E50A7960126}" destId="{D8EB93B3-4ADC-484A-AD34-D51AE4991FA0}" srcOrd="2" destOrd="0" presId="urn:microsoft.com/office/officeart/2008/layout/VerticalCurvedList"/>
    <dgm:cxn modelId="{03909FC0-5A68-4E10-82AA-708DB2C56616}" type="presParOf" srcId="{D8EB93B3-4ADC-484A-AD34-D51AE4991FA0}" destId="{87AB078F-284D-4C7A-9054-A29EC4D7FE14}" srcOrd="0" destOrd="0" presId="urn:microsoft.com/office/officeart/2008/layout/VerticalCurvedList"/>
    <dgm:cxn modelId="{F681E3C5-7446-48F6-9F50-F511ACDD5050}" type="presParOf" srcId="{4208A881-E163-4E2D-843D-3E50A7960126}" destId="{718015A3-3613-42A3-B7FE-46662DF47FA3}" srcOrd="3" destOrd="0" presId="urn:microsoft.com/office/officeart/2008/layout/VerticalCurvedList"/>
    <dgm:cxn modelId="{0B6AEFC0-39BA-47D4-88A2-28BB2A79A593}" type="presParOf" srcId="{4208A881-E163-4E2D-843D-3E50A7960126}" destId="{2DDAEC06-2FCC-4EE0-BB13-917CCD3BC4F3}" srcOrd="4" destOrd="0" presId="urn:microsoft.com/office/officeart/2008/layout/VerticalCurvedList"/>
    <dgm:cxn modelId="{A48E9CE9-1B75-48B6-911A-0E9BC42E081B}" type="presParOf" srcId="{2DDAEC06-2FCC-4EE0-BB13-917CCD3BC4F3}" destId="{ECC1F615-F496-48C0-9D05-48D8869D3C22}" srcOrd="0" destOrd="0" presId="urn:microsoft.com/office/officeart/2008/layout/VerticalCurvedList"/>
    <dgm:cxn modelId="{478D0D44-B4D9-425E-82FF-AEC27B5B1975}" type="presParOf" srcId="{4208A881-E163-4E2D-843D-3E50A7960126}" destId="{96D88FBF-93A9-469A-B231-E3F66C9C3CC0}" srcOrd="5" destOrd="0" presId="urn:microsoft.com/office/officeart/2008/layout/VerticalCurvedList"/>
    <dgm:cxn modelId="{3F95BCC4-025F-4FFC-BB69-395D1ED65254}" type="presParOf" srcId="{4208A881-E163-4E2D-843D-3E50A7960126}" destId="{327DB7D0-8725-431F-BC2A-CE6750205ABE}" srcOrd="6" destOrd="0" presId="urn:microsoft.com/office/officeart/2008/layout/VerticalCurvedList"/>
    <dgm:cxn modelId="{059B73D6-D8D2-4A2F-B320-A50C56CF8559}" type="presParOf" srcId="{327DB7D0-8725-431F-BC2A-CE6750205ABE}" destId="{6BF254EB-4EF4-497A-BF01-4201E03AA90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1CC073-B4EA-454E-8A5E-FC001A76EA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EF262BC-25AE-4D61-9A51-108C36AB229D}">
      <dgm:prSet/>
      <dgm:spPr/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2D1A1A55-27B1-4AE2-A51C-012048F2A5C7}" type="parTrans" cxnId="{73043B21-B1DC-4E6B-80C0-1F2E56AB5E52}">
      <dgm:prSet/>
      <dgm:spPr/>
      <dgm:t>
        <a:bodyPr/>
        <a:lstStyle/>
        <a:p>
          <a:endParaRPr lang="en-US"/>
        </a:p>
      </dgm:t>
    </dgm:pt>
    <dgm:pt modelId="{3A9086A7-F7FD-4C4D-8FE0-BD4ED0E8600C}" type="sibTrans" cxnId="{73043B21-B1DC-4E6B-80C0-1F2E56AB5E52}">
      <dgm:prSet/>
      <dgm:spPr/>
      <dgm:t>
        <a:bodyPr/>
        <a:lstStyle/>
        <a:p>
          <a:endParaRPr lang="en-US"/>
        </a:p>
      </dgm:t>
    </dgm:pt>
    <dgm:pt modelId="{C730EF28-92C0-472A-AC85-16392925DCCB}">
      <dgm:prSet/>
      <dgm:spPr/>
      <dgm:t>
        <a:bodyPr/>
        <a:lstStyle/>
        <a:p>
          <a:r>
            <a:rPr lang="en-US" dirty="0" smtClean="0"/>
            <a:t>Organizational changes</a:t>
          </a:r>
          <a:endParaRPr lang="en-US" dirty="0"/>
        </a:p>
      </dgm:t>
    </dgm:pt>
    <dgm:pt modelId="{F4D32DE9-BBFA-427D-9FFF-394ADD5F7219}" type="parTrans" cxnId="{F06240E3-86C9-41A2-96AE-A6A5DB725F8D}">
      <dgm:prSet/>
      <dgm:spPr/>
      <dgm:t>
        <a:bodyPr/>
        <a:lstStyle/>
        <a:p>
          <a:endParaRPr lang="en-US"/>
        </a:p>
      </dgm:t>
    </dgm:pt>
    <dgm:pt modelId="{5FD805AE-840B-46A7-8185-50B1E493B514}" type="sibTrans" cxnId="{F06240E3-86C9-41A2-96AE-A6A5DB725F8D}">
      <dgm:prSet/>
      <dgm:spPr/>
      <dgm:t>
        <a:bodyPr/>
        <a:lstStyle/>
        <a:p>
          <a:endParaRPr lang="en-US"/>
        </a:p>
      </dgm:t>
    </dgm:pt>
    <dgm:pt modelId="{D07591B6-1EC1-435B-9AD7-03505F447004}">
      <dgm:prSet/>
      <dgm:spPr/>
      <dgm:t>
        <a:bodyPr/>
        <a:lstStyle/>
        <a:p>
          <a:r>
            <a:rPr lang="en-US" dirty="0" smtClean="0"/>
            <a:t>Produce documentation of organizational changes</a:t>
          </a:r>
          <a:endParaRPr lang="en-US" dirty="0"/>
        </a:p>
      </dgm:t>
    </dgm:pt>
    <dgm:pt modelId="{BAE9D3A3-3A85-4D92-ADED-044841048A3F}" type="parTrans" cxnId="{0CEAEC5B-E609-4157-8DEB-593FB83989C2}">
      <dgm:prSet/>
      <dgm:spPr/>
      <dgm:t>
        <a:bodyPr/>
        <a:lstStyle/>
        <a:p>
          <a:endParaRPr lang="en-US"/>
        </a:p>
      </dgm:t>
    </dgm:pt>
    <dgm:pt modelId="{1FF6E0D1-3DEA-4CC2-8781-FB65336714D7}" type="sibTrans" cxnId="{0CEAEC5B-E609-4157-8DEB-593FB83989C2}">
      <dgm:prSet/>
      <dgm:spPr/>
      <dgm:t>
        <a:bodyPr/>
        <a:lstStyle/>
        <a:p>
          <a:endParaRPr lang="en-US"/>
        </a:p>
      </dgm:t>
    </dgm:pt>
    <dgm:pt modelId="{D46830D8-D66A-4836-ACAD-FA9D300B5131}">
      <dgm:prSet/>
      <dgm:spPr/>
      <dgm:t>
        <a:bodyPr/>
        <a:lstStyle/>
        <a:p>
          <a:r>
            <a:rPr lang="en-US" dirty="0" smtClean="0"/>
            <a:t>Artifacts knowledge is volatile</a:t>
          </a:r>
          <a:endParaRPr lang="en-US" dirty="0"/>
        </a:p>
      </dgm:t>
    </dgm:pt>
    <dgm:pt modelId="{1A813F9F-AEF8-4555-BFE9-2AB51F83C6BB}" type="parTrans" cxnId="{CEB6EC3B-1A2B-4C0D-9C30-F9297ED8147F}">
      <dgm:prSet/>
      <dgm:spPr/>
      <dgm:t>
        <a:bodyPr/>
        <a:lstStyle/>
        <a:p>
          <a:endParaRPr lang="en-US"/>
        </a:p>
      </dgm:t>
    </dgm:pt>
    <dgm:pt modelId="{E4FAED16-C6B0-4208-90EE-553AEEC74B6A}" type="sibTrans" cxnId="{CEB6EC3B-1A2B-4C0D-9C30-F9297ED8147F}">
      <dgm:prSet/>
      <dgm:spPr/>
      <dgm:t>
        <a:bodyPr/>
        <a:lstStyle/>
        <a:p>
          <a:endParaRPr lang="en-US"/>
        </a:p>
      </dgm:t>
    </dgm:pt>
    <dgm:pt modelId="{BCA363ED-8FDD-4481-84E4-46E4FCB58BA7}">
      <dgm:prSet/>
      <dgm:spPr/>
      <dgm:t>
        <a:bodyPr/>
        <a:lstStyle/>
        <a:p>
          <a:r>
            <a:rPr lang="en-US" dirty="0" smtClean="0"/>
            <a:t>Quality</a:t>
          </a:r>
          <a:endParaRPr lang="en-US" dirty="0"/>
        </a:p>
      </dgm:t>
    </dgm:pt>
    <dgm:pt modelId="{E7266701-85FE-48F2-A04B-390848C0B993}" type="parTrans" cxnId="{2B19D4DA-5FFC-4BBA-9F89-FD8ACE9A6F28}">
      <dgm:prSet/>
      <dgm:spPr/>
      <dgm:t>
        <a:bodyPr/>
        <a:lstStyle/>
        <a:p>
          <a:endParaRPr lang="en-US"/>
        </a:p>
      </dgm:t>
    </dgm:pt>
    <dgm:pt modelId="{7227D52C-46FE-4492-B882-8DD619A050FA}" type="sibTrans" cxnId="{2B19D4DA-5FFC-4BBA-9F89-FD8ACE9A6F28}">
      <dgm:prSet/>
      <dgm:spPr/>
      <dgm:t>
        <a:bodyPr/>
        <a:lstStyle/>
        <a:p>
          <a:endParaRPr lang="en-US"/>
        </a:p>
      </dgm:t>
    </dgm:pt>
    <dgm:pt modelId="{3C6D938D-32DB-417B-B4E3-8AE0E0D4C86E}">
      <dgm:prSet/>
      <dgm:spPr/>
      <dgm:t>
        <a:bodyPr/>
        <a:lstStyle/>
        <a:p>
          <a:r>
            <a:rPr lang="en-US" dirty="0" smtClean="0"/>
            <a:t>Synchronization gap</a:t>
          </a:r>
          <a:endParaRPr lang="en-US" dirty="0"/>
        </a:p>
      </dgm:t>
    </dgm:pt>
    <dgm:pt modelId="{D83ADB24-FEC6-48E8-BEC8-212179B63AF7}" type="parTrans" cxnId="{BB7AA6ED-76D6-4BE6-84FD-4E5996D1E45E}">
      <dgm:prSet/>
      <dgm:spPr/>
      <dgm:t>
        <a:bodyPr/>
        <a:lstStyle/>
        <a:p>
          <a:endParaRPr lang="en-US"/>
        </a:p>
      </dgm:t>
    </dgm:pt>
    <dgm:pt modelId="{7B846EC0-C38B-42DF-9969-C5BA8AA16B23}" type="sibTrans" cxnId="{BB7AA6ED-76D6-4BE6-84FD-4E5996D1E45E}">
      <dgm:prSet/>
      <dgm:spPr/>
      <dgm:t>
        <a:bodyPr/>
        <a:lstStyle/>
        <a:p>
          <a:endParaRPr lang="en-US"/>
        </a:p>
      </dgm:t>
    </dgm:pt>
    <dgm:pt modelId="{85267113-2BE9-4FBE-9FE1-4F4200B2630A}">
      <dgm:prSet/>
      <dgm:spPr/>
      <dgm:t>
        <a:bodyPr/>
        <a:lstStyle/>
        <a:p>
          <a:r>
            <a:rPr lang="en-US" dirty="0" smtClean="0"/>
            <a:t>Documentation</a:t>
          </a:r>
          <a:endParaRPr lang="en-US" dirty="0"/>
        </a:p>
      </dgm:t>
    </dgm:pt>
    <dgm:pt modelId="{259C9154-3512-49F7-AAB6-B46F13722AC2}" type="parTrans" cxnId="{EAC6FC54-7FDE-4AAC-A8EF-58A2638E0FC0}">
      <dgm:prSet/>
      <dgm:spPr/>
      <dgm:t>
        <a:bodyPr/>
        <a:lstStyle/>
        <a:p>
          <a:endParaRPr lang="en-US"/>
        </a:p>
      </dgm:t>
    </dgm:pt>
    <dgm:pt modelId="{CED28798-D6F8-4326-B6C5-C1BC3AFC3E67}" type="sibTrans" cxnId="{EAC6FC54-7FDE-4AAC-A8EF-58A2638E0FC0}">
      <dgm:prSet/>
      <dgm:spPr/>
      <dgm:t>
        <a:bodyPr/>
        <a:lstStyle/>
        <a:p>
          <a:endParaRPr lang="en-US"/>
        </a:p>
      </dgm:t>
    </dgm:pt>
    <dgm:pt modelId="{D0426968-6E00-4288-A7B3-2A0A30342ED6}">
      <dgm:prSet/>
      <dgm:spPr/>
      <dgm:t>
        <a:bodyPr/>
        <a:lstStyle/>
        <a:p>
          <a:r>
            <a:rPr lang="en-US" dirty="0" smtClean="0"/>
            <a:t>Keep track of sourced documents</a:t>
          </a:r>
          <a:endParaRPr lang="en-US" dirty="0"/>
        </a:p>
      </dgm:t>
    </dgm:pt>
    <dgm:pt modelId="{3EC46687-3F31-402A-A91C-8455CCADC61D}" type="parTrans" cxnId="{564B2589-D501-4FA2-9F3C-2E9E4132C269}">
      <dgm:prSet/>
      <dgm:spPr/>
      <dgm:t>
        <a:bodyPr/>
        <a:lstStyle/>
        <a:p>
          <a:endParaRPr lang="en-US"/>
        </a:p>
      </dgm:t>
    </dgm:pt>
    <dgm:pt modelId="{1F00B0B8-AA0D-4CE5-A622-1B2B2D7997BA}" type="sibTrans" cxnId="{564B2589-D501-4FA2-9F3C-2E9E4132C269}">
      <dgm:prSet/>
      <dgm:spPr/>
      <dgm:t>
        <a:bodyPr/>
        <a:lstStyle/>
        <a:p>
          <a:endParaRPr lang="en-US"/>
        </a:p>
      </dgm:t>
    </dgm:pt>
    <dgm:pt modelId="{36E462EA-3DA6-4CF1-8722-F3ED989817C6}">
      <dgm:prSet/>
      <dgm:spPr/>
      <dgm:t>
        <a:bodyPr/>
        <a:lstStyle/>
        <a:p>
          <a:r>
            <a:rPr lang="en-US" dirty="0" smtClean="0"/>
            <a:t>Keep representation and portal up-to-date</a:t>
          </a:r>
          <a:endParaRPr lang="en-US" dirty="0"/>
        </a:p>
      </dgm:t>
    </dgm:pt>
    <dgm:pt modelId="{6EAA08CF-2EB1-47DD-8A0C-7AAF5DC56985}" type="parTrans" cxnId="{C00078AF-1330-4D0B-A240-CEB0014215E8}">
      <dgm:prSet/>
      <dgm:spPr/>
      <dgm:t>
        <a:bodyPr/>
        <a:lstStyle/>
        <a:p>
          <a:endParaRPr lang="en-US"/>
        </a:p>
      </dgm:t>
    </dgm:pt>
    <dgm:pt modelId="{361BCD43-7ADA-42C5-A934-E2CC13A3522E}" type="sibTrans" cxnId="{C00078AF-1330-4D0B-A240-CEB0014215E8}">
      <dgm:prSet/>
      <dgm:spPr/>
      <dgm:t>
        <a:bodyPr/>
        <a:lstStyle/>
        <a:p>
          <a:endParaRPr lang="en-US"/>
        </a:p>
      </dgm:t>
    </dgm:pt>
    <dgm:pt modelId="{C1F95457-0E13-4C00-AF3F-5279185B3005}" type="pres">
      <dgm:prSet presAssocID="{571CC073-B4EA-454E-8A5E-FC001A76EAB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08A881-E163-4E2D-843D-3E50A7960126}" type="pres">
      <dgm:prSet presAssocID="{571CC073-B4EA-454E-8A5E-FC001A76EABC}" presName="Name1" presStyleCnt="0"/>
      <dgm:spPr/>
    </dgm:pt>
    <dgm:pt modelId="{18DFAB4C-927C-4D8E-B963-160FBB72A981}" type="pres">
      <dgm:prSet presAssocID="{571CC073-B4EA-454E-8A5E-FC001A76EABC}" presName="cycle" presStyleCnt="0"/>
      <dgm:spPr/>
    </dgm:pt>
    <dgm:pt modelId="{D7A136A3-59C3-4E7B-B46A-5EBCE8A4078B}" type="pres">
      <dgm:prSet presAssocID="{571CC073-B4EA-454E-8A5E-FC001A76EABC}" presName="srcNode" presStyleLbl="node1" presStyleIdx="0" presStyleCnt="3"/>
      <dgm:spPr/>
    </dgm:pt>
    <dgm:pt modelId="{84E162AD-861D-4555-B043-F79679CCDBDA}" type="pres">
      <dgm:prSet presAssocID="{571CC073-B4EA-454E-8A5E-FC001A76EABC}" presName="conn" presStyleLbl="parChTrans1D2" presStyleIdx="0" presStyleCnt="1"/>
      <dgm:spPr/>
      <dgm:t>
        <a:bodyPr/>
        <a:lstStyle/>
        <a:p>
          <a:endParaRPr lang="en-US"/>
        </a:p>
      </dgm:t>
    </dgm:pt>
    <dgm:pt modelId="{0CC9D516-AF50-449F-94BB-47477852AD53}" type="pres">
      <dgm:prSet presAssocID="{571CC073-B4EA-454E-8A5E-FC001A76EABC}" presName="extraNode" presStyleLbl="node1" presStyleIdx="0" presStyleCnt="3"/>
      <dgm:spPr/>
    </dgm:pt>
    <dgm:pt modelId="{44A52C95-0F8F-4D9A-AFA3-B197DFE13F6B}" type="pres">
      <dgm:prSet presAssocID="{571CC073-B4EA-454E-8A5E-FC001A76EABC}" presName="dstNode" presStyleLbl="node1" presStyleIdx="0" presStyleCnt="3"/>
      <dgm:spPr/>
    </dgm:pt>
    <dgm:pt modelId="{79C3D2C1-F60F-40CF-802F-2596A7B9E3F0}" type="pres">
      <dgm:prSet presAssocID="{85267113-2BE9-4FBE-9FE1-4F4200B2630A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B0424F-60BD-4E02-917E-7EE1B489EA03}" type="pres">
      <dgm:prSet presAssocID="{85267113-2BE9-4FBE-9FE1-4F4200B2630A}" presName="accent_1" presStyleCnt="0"/>
      <dgm:spPr/>
    </dgm:pt>
    <dgm:pt modelId="{73DDCB90-0D4D-44B2-BBA6-2DDF7F518D4C}" type="pres">
      <dgm:prSet presAssocID="{85267113-2BE9-4FBE-9FE1-4F4200B2630A}" presName="accentRepeatNode" presStyleLbl="solidFgAcc1" presStyleIdx="0" presStyleCnt="3"/>
      <dgm:spPr/>
    </dgm:pt>
    <dgm:pt modelId="{3B781BC0-8D35-42CD-AEF2-50D3022ABD45}" type="pres">
      <dgm:prSet presAssocID="{3C6D938D-32DB-417B-B4E3-8AE0E0D4C86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FDA8D8-805A-471A-91B0-D245745755A6}" type="pres">
      <dgm:prSet presAssocID="{3C6D938D-32DB-417B-B4E3-8AE0E0D4C86E}" presName="accent_2" presStyleCnt="0"/>
      <dgm:spPr/>
    </dgm:pt>
    <dgm:pt modelId="{B3BB7108-139F-49D3-A4B8-F367DE0E271A}" type="pres">
      <dgm:prSet presAssocID="{3C6D938D-32DB-417B-B4E3-8AE0E0D4C86E}" presName="accentRepeatNode" presStyleLbl="solidFgAcc1" presStyleIdx="1" presStyleCnt="3"/>
      <dgm:spPr/>
    </dgm:pt>
    <dgm:pt modelId="{E4A4C9CE-661F-435D-A623-85478B8C1BDF}" type="pres">
      <dgm:prSet presAssocID="{5EF262BC-25AE-4D61-9A51-108C36AB229D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D7C93F-DC17-4B77-AC99-CD7EB47DE563}" type="pres">
      <dgm:prSet presAssocID="{5EF262BC-25AE-4D61-9A51-108C36AB229D}" presName="accent_3" presStyleCnt="0"/>
      <dgm:spPr/>
    </dgm:pt>
    <dgm:pt modelId="{36CE1060-DBB5-4F88-840D-5ECD115ACB79}" type="pres">
      <dgm:prSet presAssocID="{5EF262BC-25AE-4D61-9A51-108C36AB229D}" presName="accentRepeatNode" presStyleLbl="solidFgAcc1" presStyleIdx="2" presStyleCnt="3"/>
      <dgm:spPr/>
    </dgm:pt>
  </dgm:ptLst>
  <dgm:cxnLst>
    <dgm:cxn modelId="{CEB6EC3B-1A2B-4C0D-9C30-F9297ED8147F}" srcId="{3C6D938D-32DB-417B-B4E3-8AE0E0D4C86E}" destId="{D46830D8-D66A-4836-ACAD-FA9D300B5131}" srcOrd="1" destOrd="0" parTransId="{1A813F9F-AEF8-4555-BFE9-2AB51F83C6BB}" sibTransId="{E4FAED16-C6B0-4208-90EE-553AEEC74B6A}"/>
    <dgm:cxn modelId="{73043B21-B1DC-4E6B-80C0-1F2E56AB5E52}" srcId="{571CC073-B4EA-454E-8A5E-FC001A76EABC}" destId="{5EF262BC-25AE-4D61-9A51-108C36AB229D}" srcOrd="2" destOrd="0" parTransId="{2D1A1A55-27B1-4AE2-A51C-012048F2A5C7}" sibTransId="{3A9086A7-F7FD-4C4D-8FE0-BD4ED0E8600C}"/>
    <dgm:cxn modelId="{CE06656C-47CB-47A4-9DFC-638478A67D98}" type="presOf" srcId="{571CC073-B4EA-454E-8A5E-FC001A76EABC}" destId="{C1F95457-0E13-4C00-AF3F-5279185B3005}" srcOrd="0" destOrd="0" presId="urn:microsoft.com/office/officeart/2008/layout/VerticalCurvedList"/>
    <dgm:cxn modelId="{EAC6FC54-7FDE-4AAC-A8EF-58A2638E0FC0}" srcId="{571CC073-B4EA-454E-8A5E-FC001A76EABC}" destId="{85267113-2BE9-4FBE-9FE1-4F4200B2630A}" srcOrd="0" destOrd="0" parTransId="{259C9154-3512-49F7-AAB6-B46F13722AC2}" sibTransId="{CED28798-D6F8-4326-B6C5-C1BC3AFC3E67}"/>
    <dgm:cxn modelId="{AC5766A6-99E3-4721-B10B-936F69FB60CC}" type="presOf" srcId="{85267113-2BE9-4FBE-9FE1-4F4200B2630A}" destId="{79C3D2C1-F60F-40CF-802F-2596A7B9E3F0}" srcOrd="0" destOrd="0" presId="urn:microsoft.com/office/officeart/2008/layout/VerticalCurvedList"/>
    <dgm:cxn modelId="{BB7AA6ED-76D6-4BE6-84FD-4E5996D1E45E}" srcId="{571CC073-B4EA-454E-8A5E-FC001A76EABC}" destId="{3C6D938D-32DB-417B-B4E3-8AE0E0D4C86E}" srcOrd="1" destOrd="0" parTransId="{D83ADB24-FEC6-48E8-BEC8-212179B63AF7}" sibTransId="{7B846EC0-C38B-42DF-9969-C5BA8AA16B23}"/>
    <dgm:cxn modelId="{44BAC8D7-F961-4D5E-B9BE-6118D841A252}" type="presOf" srcId="{D07591B6-1EC1-435B-9AD7-03505F447004}" destId="{E4A4C9CE-661F-435D-A623-85478B8C1BDF}" srcOrd="0" destOrd="1" presId="urn:microsoft.com/office/officeart/2008/layout/VerticalCurvedList"/>
    <dgm:cxn modelId="{A85AC162-D55D-4CBD-88CC-4AC5F7A8D5D0}" type="presOf" srcId="{36E462EA-3DA6-4CF1-8722-F3ED989817C6}" destId="{79C3D2C1-F60F-40CF-802F-2596A7B9E3F0}" srcOrd="0" destOrd="2" presId="urn:microsoft.com/office/officeart/2008/layout/VerticalCurvedList"/>
    <dgm:cxn modelId="{564B2589-D501-4FA2-9F3C-2E9E4132C269}" srcId="{85267113-2BE9-4FBE-9FE1-4F4200B2630A}" destId="{D0426968-6E00-4288-A7B3-2A0A30342ED6}" srcOrd="0" destOrd="0" parTransId="{3EC46687-3F31-402A-A91C-8455CCADC61D}" sibTransId="{1F00B0B8-AA0D-4CE5-A622-1B2B2D7997BA}"/>
    <dgm:cxn modelId="{88FD0949-A425-429A-98FE-21DA6CC2AAC2}" type="presOf" srcId="{C730EF28-92C0-472A-AC85-16392925DCCB}" destId="{3B781BC0-8D35-42CD-AEF2-50D3022ABD45}" srcOrd="0" destOrd="1" presId="urn:microsoft.com/office/officeart/2008/layout/VerticalCurvedList"/>
    <dgm:cxn modelId="{2B19D4DA-5FFC-4BBA-9F89-FD8ACE9A6F28}" srcId="{5EF262BC-25AE-4D61-9A51-108C36AB229D}" destId="{BCA363ED-8FDD-4481-84E4-46E4FCB58BA7}" srcOrd="1" destOrd="0" parTransId="{E7266701-85FE-48F2-A04B-390848C0B993}" sibTransId="{7227D52C-46FE-4492-B882-8DD619A050FA}"/>
    <dgm:cxn modelId="{D7B76E71-236A-4DB0-9515-C1AAE42D7314}" type="presOf" srcId="{BCA363ED-8FDD-4481-84E4-46E4FCB58BA7}" destId="{E4A4C9CE-661F-435D-A623-85478B8C1BDF}" srcOrd="0" destOrd="2" presId="urn:microsoft.com/office/officeart/2008/layout/VerticalCurvedList"/>
    <dgm:cxn modelId="{31CCB587-0BD7-4EA6-8618-8A80FBD1AC7C}" type="presOf" srcId="{1F00B0B8-AA0D-4CE5-A622-1B2B2D7997BA}" destId="{84E162AD-861D-4555-B043-F79679CCDBDA}" srcOrd="0" destOrd="0" presId="urn:microsoft.com/office/officeart/2008/layout/VerticalCurvedList"/>
    <dgm:cxn modelId="{0CEAEC5B-E609-4157-8DEB-593FB83989C2}" srcId="{5EF262BC-25AE-4D61-9A51-108C36AB229D}" destId="{D07591B6-1EC1-435B-9AD7-03505F447004}" srcOrd="0" destOrd="0" parTransId="{BAE9D3A3-3A85-4D92-ADED-044841048A3F}" sibTransId="{1FF6E0D1-3DEA-4CC2-8781-FB65336714D7}"/>
    <dgm:cxn modelId="{7C27040D-68EB-4B8D-B111-79231FAD2F67}" type="presOf" srcId="{3C6D938D-32DB-417B-B4E3-8AE0E0D4C86E}" destId="{3B781BC0-8D35-42CD-AEF2-50D3022ABD45}" srcOrd="0" destOrd="0" presId="urn:microsoft.com/office/officeart/2008/layout/VerticalCurvedList"/>
    <dgm:cxn modelId="{B2D9B354-0E05-457C-B15E-FC783CBF7035}" type="presOf" srcId="{5EF262BC-25AE-4D61-9A51-108C36AB229D}" destId="{E4A4C9CE-661F-435D-A623-85478B8C1BDF}" srcOrd="0" destOrd="0" presId="urn:microsoft.com/office/officeart/2008/layout/VerticalCurvedList"/>
    <dgm:cxn modelId="{C00078AF-1330-4D0B-A240-CEB0014215E8}" srcId="{85267113-2BE9-4FBE-9FE1-4F4200B2630A}" destId="{36E462EA-3DA6-4CF1-8722-F3ED989817C6}" srcOrd="1" destOrd="0" parTransId="{6EAA08CF-2EB1-47DD-8A0C-7AAF5DC56985}" sibTransId="{361BCD43-7ADA-42C5-A934-E2CC13A3522E}"/>
    <dgm:cxn modelId="{F06240E3-86C9-41A2-96AE-A6A5DB725F8D}" srcId="{3C6D938D-32DB-417B-B4E3-8AE0E0D4C86E}" destId="{C730EF28-92C0-472A-AC85-16392925DCCB}" srcOrd="0" destOrd="0" parTransId="{F4D32DE9-BBFA-427D-9FFF-394ADD5F7219}" sibTransId="{5FD805AE-840B-46A7-8185-50B1E493B514}"/>
    <dgm:cxn modelId="{A3C13A54-E26F-462D-AA97-3EFEDCD61ED8}" type="presOf" srcId="{D46830D8-D66A-4836-ACAD-FA9D300B5131}" destId="{3B781BC0-8D35-42CD-AEF2-50D3022ABD45}" srcOrd="0" destOrd="2" presId="urn:microsoft.com/office/officeart/2008/layout/VerticalCurvedList"/>
    <dgm:cxn modelId="{386DBE59-692E-4128-8AEA-824FE058AF09}" type="presOf" srcId="{D0426968-6E00-4288-A7B3-2A0A30342ED6}" destId="{79C3D2C1-F60F-40CF-802F-2596A7B9E3F0}" srcOrd="0" destOrd="1" presId="urn:microsoft.com/office/officeart/2008/layout/VerticalCurvedList"/>
    <dgm:cxn modelId="{C532963D-589F-4E81-9CB0-53B71EB311E1}" type="presParOf" srcId="{C1F95457-0E13-4C00-AF3F-5279185B3005}" destId="{4208A881-E163-4E2D-843D-3E50A7960126}" srcOrd="0" destOrd="0" presId="urn:microsoft.com/office/officeart/2008/layout/VerticalCurvedList"/>
    <dgm:cxn modelId="{AE0EF716-7FC4-4329-8EDC-518A37CB77DE}" type="presParOf" srcId="{4208A881-E163-4E2D-843D-3E50A7960126}" destId="{18DFAB4C-927C-4D8E-B963-160FBB72A981}" srcOrd="0" destOrd="0" presId="urn:microsoft.com/office/officeart/2008/layout/VerticalCurvedList"/>
    <dgm:cxn modelId="{88A3C094-96FA-445E-B736-D3AD185900AD}" type="presParOf" srcId="{18DFAB4C-927C-4D8E-B963-160FBB72A981}" destId="{D7A136A3-59C3-4E7B-B46A-5EBCE8A4078B}" srcOrd="0" destOrd="0" presId="urn:microsoft.com/office/officeart/2008/layout/VerticalCurvedList"/>
    <dgm:cxn modelId="{4C42365C-C99D-4A94-80A1-7D0E1060043D}" type="presParOf" srcId="{18DFAB4C-927C-4D8E-B963-160FBB72A981}" destId="{84E162AD-861D-4555-B043-F79679CCDBDA}" srcOrd="1" destOrd="0" presId="urn:microsoft.com/office/officeart/2008/layout/VerticalCurvedList"/>
    <dgm:cxn modelId="{52B58A17-D3BD-4D80-B6AE-3AB4692CEA5A}" type="presParOf" srcId="{18DFAB4C-927C-4D8E-B963-160FBB72A981}" destId="{0CC9D516-AF50-449F-94BB-47477852AD53}" srcOrd="2" destOrd="0" presId="urn:microsoft.com/office/officeart/2008/layout/VerticalCurvedList"/>
    <dgm:cxn modelId="{8292D1E6-A656-4ED8-A00D-561649E2AC64}" type="presParOf" srcId="{18DFAB4C-927C-4D8E-B963-160FBB72A981}" destId="{44A52C95-0F8F-4D9A-AFA3-B197DFE13F6B}" srcOrd="3" destOrd="0" presId="urn:microsoft.com/office/officeart/2008/layout/VerticalCurvedList"/>
    <dgm:cxn modelId="{B2344FAE-6115-456C-9DEA-203B06AAC147}" type="presParOf" srcId="{4208A881-E163-4E2D-843D-3E50A7960126}" destId="{79C3D2C1-F60F-40CF-802F-2596A7B9E3F0}" srcOrd="1" destOrd="0" presId="urn:microsoft.com/office/officeart/2008/layout/VerticalCurvedList"/>
    <dgm:cxn modelId="{504D0B12-370E-48F4-8BAD-41E41C838E46}" type="presParOf" srcId="{4208A881-E163-4E2D-843D-3E50A7960126}" destId="{88B0424F-60BD-4E02-917E-7EE1B489EA03}" srcOrd="2" destOrd="0" presId="urn:microsoft.com/office/officeart/2008/layout/VerticalCurvedList"/>
    <dgm:cxn modelId="{6492DEAB-41E4-43BA-9DF3-68E395C4867B}" type="presParOf" srcId="{88B0424F-60BD-4E02-917E-7EE1B489EA03}" destId="{73DDCB90-0D4D-44B2-BBA6-2DDF7F518D4C}" srcOrd="0" destOrd="0" presId="urn:microsoft.com/office/officeart/2008/layout/VerticalCurvedList"/>
    <dgm:cxn modelId="{93EC595C-FC4F-4551-AEF9-A41B44919368}" type="presParOf" srcId="{4208A881-E163-4E2D-843D-3E50A7960126}" destId="{3B781BC0-8D35-42CD-AEF2-50D3022ABD45}" srcOrd="3" destOrd="0" presId="urn:microsoft.com/office/officeart/2008/layout/VerticalCurvedList"/>
    <dgm:cxn modelId="{3CDD159E-2A66-4DDB-B32B-4EB04F60597E}" type="presParOf" srcId="{4208A881-E163-4E2D-843D-3E50A7960126}" destId="{F1FDA8D8-805A-471A-91B0-D245745755A6}" srcOrd="4" destOrd="0" presId="urn:microsoft.com/office/officeart/2008/layout/VerticalCurvedList"/>
    <dgm:cxn modelId="{1EDEFE32-EC8E-4764-AC75-A3CCB6D40795}" type="presParOf" srcId="{F1FDA8D8-805A-471A-91B0-D245745755A6}" destId="{B3BB7108-139F-49D3-A4B8-F367DE0E271A}" srcOrd="0" destOrd="0" presId="urn:microsoft.com/office/officeart/2008/layout/VerticalCurvedList"/>
    <dgm:cxn modelId="{F0AB0257-D6D7-4BE5-B9A4-C8C4D438C4F8}" type="presParOf" srcId="{4208A881-E163-4E2D-843D-3E50A7960126}" destId="{E4A4C9CE-661F-435D-A623-85478B8C1BDF}" srcOrd="5" destOrd="0" presId="urn:microsoft.com/office/officeart/2008/layout/VerticalCurvedList"/>
    <dgm:cxn modelId="{E31AFBE7-5467-48B4-AEB5-95BF3FCB2936}" type="presParOf" srcId="{4208A881-E163-4E2D-843D-3E50A7960126}" destId="{73D7C93F-DC17-4B77-AC99-CD7EB47DE563}" srcOrd="6" destOrd="0" presId="urn:microsoft.com/office/officeart/2008/layout/VerticalCurvedList"/>
    <dgm:cxn modelId="{4A315E93-6533-4562-A576-C14EAE02FE39}" type="presParOf" srcId="{73D7C93F-DC17-4B77-AC99-CD7EB47DE563}" destId="{36CE1060-DBB5-4F88-840D-5ECD115ACB7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550814" y="375247"/>
          <a:ext cx="8022056" cy="7508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/>
            <a:t>Sirius</a:t>
          </a:r>
          <a:endParaRPr lang="en-US" sz="2000" b="1" kern="1200" noProof="0" dirty="0" smtClean="0"/>
        </a:p>
      </dsp:txBody>
      <dsp:txXfrm>
        <a:off x="550814" y="375247"/>
        <a:ext cx="8022056" cy="750884"/>
      </dsp:txXfrm>
    </dsp:sp>
    <dsp:sp modelId="{47DD8210-5628-4679-9FA7-1B1563160569}">
      <dsp:nvSpPr>
        <dsp:cNvPr id="0" name=""/>
        <dsp:cNvSpPr/>
      </dsp:nvSpPr>
      <dsp:spPr>
        <a:xfrm>
          <a:off x="81511" y="281386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981313" y="1501769"/>
          <a:ext cx="7591556" cy="750884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Development</a:t>
          </a:r>
          <a:r>
            <a:rPr lang="fr-FR" sz="2000" b="1" kern="1200" dirty="0" smtClean="0"/>
            <a:t> of Sirius</a:t>
          </a:r>
          <a:endParaRPr lang="en-US" sz="2000" b="1" kern="1200" dirty="0" smtClean="0"/>
        </a:p>
      </dsp:txBody>
      <dsp:txXfrm>
        <a:off x="981313" y="1501769"/>
        <a:ext cx="7591556" cy="750884"/>
      </dsp:txXfrm>
    </dsp:sp>
    <dsp:sp modelId="{62FF596E-3DC2-41AB-A286-73700C7462E6}">
      <dsp:nvSpPr>
        <dsp:cNvPr id="0" name=""/>
        <dsp:cNvSpPr/>
      </dsp:nvSpPr>
      <dsp:spPr>
        <a:xfrm>
          <a:off x="512010" y="1407908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981313" y="2628291"/>
          <a:ext cx="7591556" cy="750884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Problematic</a:t>
          </a:r>
        </a:p>
      </dsp:txBody>
      <dsp:txXfrm>
        <a:off x="981313" y="2628291"/>
        <a:ext cx="7591556" cy="750884"/>
      </dsp:txXfrm>
    </dsp:sp>
    <dsp:sp modelId="{BBA824C2-C2F0-4C8C-8C9D-CD98F578FF82}">
      <dsp:nvSpPr>
        <dsp:cNvPr id="0" name=""/>
        <dsp:cNvSpPr/>
      </dsp:nvSpPr>
      <dsp:spPr>
        <a:xfrm>
          <a:off x="512010" y="2534430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550814" y="3754813"/>
          <a:ext cx="8022056" cy="750884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Concern</a:t>
          </a:r>
        </a:p>
      </dsp:txBody>
      <dsp:txXfrm>
        <a:off x="550814" y="3754813"/>
        <a:ext cx="8022056" cy="750884"/>
      </dsp:txXfrm>
    </dsp:sp>
    <dsp:sp modelId="{BCC0CC63-F434-48EB-80DC-BB17B738BA30}">
      <dsp:nvSpPr>
        <dsp:cNvPr id="0" name=""/>
        <dsp:cNvSpPr/>
      </dsp:nvSpPr>
      <dsp:spPr>
        <a:xfrm>
          <a:off x="81511" y="3660952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F15B-A28E-4491-AE72-E180EBB7644A}">
      <dsp:nvSpPr>
        <dsp:cNvPr id="0" name=""/>
        <dsp:cNvSpPr/>
      </dsp:nvSpPr>
      <dsp:spPr>
        <a:xfrm>
          <a:off x="392183" y="257030"/>
          <a:ext cx="8180686" cy="513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Mapping tooling</a:t>
          </a:r>
        </a:p>
      </dsp:txBody>
      <dsp:txXfrm>
        <a:off x="392183" y="257030"/>
        <a:ext cx="8180686" cy="513865"/>
      </dsp:txXfrm>
    </dsp:sp>
    <dsp:sp modelId="{9BC8E43E-AAA3-4672-BE77-42B7727AE6F0}">
      <dsp:nvSpPr>
        <dsp:cNvPr id="0" name=""/>
        <dsp:cNvSpPr/>
      </dsp:nvSpPr>
      <dsp:spPr>
        <a:xfrm>
          <a:off x="71017" y="192797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8CDE5-D5E0-451E-ADF0-BE974343CEB5}">
      <dsp:nvSpPr>
        <dsp:cNvPr id="0" name=""/>
        <dsp:cNvSpPr/>
      </dsp:nvSpPr>
      <dsp:spPr>
        <a:xfrm>
          <a:off x="814873" y="1027731"/>
          <a:ext cx="7757997" cy="513865"/>
        </a:xfrm>
        <a:prstGeom prst="rect">
          <a:avLst/>
        </a:prstGeom>
        <a:solidFill>
          <a:schemeClr val="accent5">
            <a:hueOff val="1229316"/>
            <a:satOff val="4524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Live validation feedback</a:t>
          </a:r>
        </a:p>
      </dsp:txBody>
      <dsp:txXfrm>
        <a:off x="814873" y="1027731"/>
        <a:ext cx="7757997" cy="513865"/>
      </dsp:txXfrm>
    </dsp:sp>
    <dsp:sp modelId="{8F1D5923-22FA-4A75-892A-38B1F721652C}">
      <dsp:nvSpPr>
        <dsp:cNvPr id="0" name=""/>
        <dsp:cNvSpPr/>
      </dsp:nvSpPr>
      <dsp:spPr>
        <a:xfrm>
          <a:off x="493707" y="963498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050F6-D559-47CD-AE7F-1A3B6DC3E13D}">
      <dsp:nvSpPr>
        <dsp:cNvPr id="0" name=""/>
        <dsp:cNvSpPr/>
      </dsp:nvSpPr>
      <dsp:spPr>
        <a:xfrm>
          <a:off x="1008159" y="1798432"/>
          <a:ext cx="7564711" cy="513865"/>
        </a:xfrm>
        <a:prstGeom prst="rect">
          <a:avLst/>
        </a:prstGeom>
        <a:solidFill>
          <a:schemeClr val="accent5">
            <a:hueOff val="2458633"/>
            <a:satOff val="9049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Fixing assistance</a:t>
          </a:r>
        </a:p>
      </dsp:txBody>
      <dsp:txXfrm>
        <a:off x="1008159" y="1798432"/>
        <a:ext cx="7564711" cy="513865"/>
      </dsp:txXfrm>
    </dsp:sp>
    <dsp:sp modelId="{A2128069-D53B-4253-A158-C0A86314D57D}">
      <dsp:nvSpPr>
        <dsp:cNvPr id="0" name=""/>
        <dsp:cNvSpPr/>
      </dsp:nvSpPr>
      <dsp:spPr>
        <a:xfrm>
          <a:off x="686992" y="1734199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5D876-8F7D-407A-90E2-FD9D31C4E004}">
      <dsp:nvSpPr>
        <dsp:cNvPr id="0" name=""/>
        <dsp:cNvSpPr/>
      </dsp:nvSpPr>
      <dsp:spPr>
        <a:xfrm>
          <a:off x="1008159" y="2568646"/>
          <a:ext cx="7564711" cy="513865"/>
        </a:xfrm>
        <a:prstGeom prst="rect">
          <a:avLst/>
        </a:prstGeom>
        <a:solidFill>
          <a:schemeClr val="accent5">
            <a:hueOff val="3687949"/>
            <a:satOff val="13573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Batch validation</a:t>
          </a:r>
        </a:p>
      </dsp:txBody>
      <dsp:txXfrm>
        <a:off x="1008159" y="2568646"/>
        <a:ext cx="7564711" cy="513865"/>
      </dsp:txXfrm>
    </dsp:sp>
    <dsp:sp modelId="{85384665-0BF4-4D94-AD75-F5435566B7DD}">
      <dsp:nvSpPr>
        <dsp:cNvPr id="0" name=""/>
        <dsp:cNvSpPr/>
      </dsp:nvSpPr>
      <dsp:spPr>
        <a:xfrm>
          <a:off x="686992" y="2504412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A91EF-997C-421E-9420-03E3C07EACA2}">
      <dsp:nvSpPr>
        <dsp:cNvPr id="0" name=""/>
        <dsp:cNvSpPr/>
      </dsp:nvSpPr>
      <dsp:spPr>
        <a:xfrm>
          <a:off x="814873" y="3339347"/>
          <a:ext cx="7757997" cy="513865"/>
        </a:xfrm>
        <a:prstGeom prst="rect">
          <a:avLst/>
        </a:prstGeom>
        <a:solidFill>
          <a:schemeClr val="accent5">
            <a:hueOff val="4917266"/>
            <a:satOff val="18098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Contribute to Intent</a:t>
          </a:r>
          <a:endParaRPr lang="en-US" sz="2600" kern="1200" dirty="0"/>
        </a:p>
      </dsp:txBody>
      <dsp:txXfrm>
        <a:off x="814873" y="3339347"/>
        <a:ext cx="7757997" cy="513865"/>
      </dsp:txXfrm>
    </dsp:sp>
    <dsp:sp modelId="{34966344-6889-42C8-916F-7701A43D1F17}">
      <dsp:nvSpPr>
        <dsp:cNvPr id="0" name=""/>
        <dsp:cNvSpPr/>
      </dsp:nvSpPr>
      <dsp:spPr>
        <a:xfrm>
          <a:off x="493707" y="3275114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9490D-FBFE-4ED2-8766-81F6F51BB084}">
      <dsp:nvSpPr>
        <dsp:cNvPr id="0" name=""/>
        <dsp:cNvSpPr/>
      </dsp:nvSpPr>
      <dsp:spPr>
        <a:xfrm>
          <a:off x="392183" y="4110048"/>
          <a:ext cx="8180686" cy="513865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Industrial use of </a:t>
          </a:r>
          <a:r>
            <a:rPr lang="en-US" sz="2600" kern="1200" dirty="0" err="1" smtClean="0"/>
            <a:t>ModelWriter</a:t>
          </a:r>
          <a:r>
            <a:rPr lang="en-US" sz="2600" kern="1200" dirty="0" smtClean="0"/>
            <a:t> tooling</a:t>
          </a:r>
          <a:endParaRPr lang="en-US" sz="2600" kern="1200" dirty="0"/>
        </a:p>
      </dsp:txBody>
      <dsp:txXfrm>
        <a:off x="392183" y="4110048"/>
        <a:ext cx="8180686" cy="513865"/>
      </dsp:txXfrm>
    </dsp:sp>
    <dsp:sp modelId="{188AE7E5-E319-4A28-BF20-BDF1B8C273D2}">
      <dsp:nvSpPr>
        <dsp:cNvPr id="0" name=""/>
        <dsp:cNvSpPr/>
      </dsp:nvSpPr>
      <dsp:spPr>
        <a:xfrm>
          <a:off x="71017" y="4045815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460028" y="304961"/>
          <a:ext cx="8112841" cy="6103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noProof="0" dirty="0" smtClean="0"/>
            <a:t>Open</a:t>
          </a:r>
          <a:r>
            <a:rPr lang="en-US" sz="2000" b="1" i="0" kern="1200" dirty="0" smtClean="0"/>
            <a:t> source Eclipse project</a:t>
          </a:r>
          <a:endParaRPr lang="en-US" sz="2000" b="1" kern="1200" noProof="0" dirty="0" smtClean="0"/>
        </a:p>
      </dsp:txBody>
      <dsp:txXfrm>
        <a:off x="460028" y="304961"/>
        <a:ext cx="8112841" cy="610313"/>
      </dsp:txXfrm>
    </dsp:sp>
    <dsp:sp modelId="{47DD8210-5628-4679-9FA7-1B1563160569}">
      <dsp:nvSpPr>
        <dsp:cNvPr id="0" name=""/>
        <dsp:cNvSpPr/>
      </dsp:nvSpPr>
      <dsp:spPr>
        <a:xfrm>
          <a:off x="78583" y="228672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A1C0A-A6C7-495F-A5CE-BF31F187B56D}">
      <dsp:nvSpPr>
        <dsp:cNvPr id="0" name=""/>
        <dsp:cNvSpPr/>
      </dsp:nvSpPr>
      <dsp:spPr>
        <a:xfrm>
          <a:off x="897361" y="1220138"/>
          <a:ext cx="7675509" cy="610313"/>
        </a:xfrm>
        <a:prstGeom prst="rect">
          <a:avLst/>
        </a:prstGeom>
        <a:solidFill>
          <a:schemeClr val="accent5">
            <a:hueOff val="1536645"/>
            <a:satOff val="5655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Domain Specific language</a:t>
          </a:r>
        </a:p>
      </dsp:txBody>
      <dsp:txXfrm>
        <a:off x="897361" y="1220138"/>
        <a:ext cx="7675509" cy="610313"/>
      </dsp:txXfrm>
    </dsp:sp>
    <dsp:sp modelId="{FCFDC883-B229-45B3-AB84-55C489C9025D}">
      <dsp:nvSpPr>
        <dsp:cNvPr id="0" name=""/>
        <dsp:cNvSpPr/>
      </dsp:nvSpPr>
      <dsp:spPr>
        <a:xfrm>
          <a:off x="515915" y="1143849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536645"/>
              <a:satOff val="5655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702C2-E3C1-4D9A-9DAB-4E7687507DEE}">
      <dsp:nvSpPr>
        <dsp:cNvPr id="0" name=""/>
        <dsp:cNvSpPr/>
      </dsp:nvSpPr>
      <dsp:spPr>
        <a:xfrm>
          <a:off x="1031587" y="2135315"/>
          <a:ext cx="7541283" cy="610313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Creates graphical modelers</a:t>
          </a:r>
        </a:p>
      </dsp:txBody>
      <dsp:txXfrm>
        <a:off x="1031587" y="2135315"/>
        <a:ext cx="7541283" cy="610313"/>
      </dsp:txXfrm>
    </dsp:sp>
    <dsp:sp modelId="{62FF596E-3DC2-41AB-A286-73700C7462E6}">
      <dsp:nvSpPr>
        <dsp:cNvPr id="0" name=""/>
        <dsp:cNvSpPr/>
      </dsp:nvSpPr>
      <dsp:spPr>
        <a:xfrm>
          <a:off x="650141" y="2059026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B5B5C-6CD5-4F02-92A8-9071D1604C7F}">
      <dsp:nvSpPr>
        <dsp:cNvPr id="0" name=""/>
        <dsp:cNvSpPr/>
      </dsp:nvSpPr>
      <dsp:spPr>
        <a:xfrm>
          <a:off x="897361" y="3050493"/>
          <a:ext cx="7675509" cy="610313"/>
        </a:xfrm>
        <a:prstGeom prst="rect">
          <a:avLst/>
        </a:prstGeom>
        <a:solidFill>
          <a:schemeClr val="accent5">
            <a:hueOff val="4609937"/>
            <a:satOff val="16966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View point approach</a:t>
          </a:r>
        </a:p>
      </dsp:txBody>
      <dsp:txXfrm>
        <a:off x="897361" y="3050493"/>
        <a:ext cx="7675509" cy="610313"/>
      </dsp:txXfrm>
    </dsp:sp>
    <dsp:sp modelId="{6BFEF8CA-081B-43B2-89E9-1F35008DE71B}">
      <dsp:nvSpPr>
        <dsp:cNvPr id="0" name=""/>
        <dsp:cNvSpPr/>
      </dsp:nvSpPr>
      <dsp:spPr>
        <a:xfrm>
          <a:off x="515915" y="2974203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609937"/>
              <a:satOff val="16966"/>
              <a:lumOff val="-5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D63A6-DA26-4433-8D75-8785E5775FCE}">
      <dsp:nvSpPr>
        <dsp:cNvPr id="0" name=""/>
        <dsp:cNvSpPr/>
      </dsp:nvSpPr>
      <dsp:spPr>
        <a:xfrm>
          <a:off x="460028" y="3965670"/>
          <a:ext cx="8112841" cy="61031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43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Easy to use (Diagram, table, tree, …)</a:t>
          </a:r>
        </a:p>
      </dsp:txBody>
      <dsp:txXfrm>
        <a:off x="460028" y="3965670"/>
        <a:ext cx="8112841" cy="610313"/>
      </dsp:txXfrm>
    </dsp:sp>
    <dsp:sp modelId="{BBA824C2-C2F0-4C8C-8C9D-CD98F578FF82}">
      <dsp:nvSpPr>
        <dsp:cNvPr id="0" name=""/>
        <dsp:cNvSpPr/>
      </dsp:nvSpPr>
      <dsp:spPr>
        <a:xfrm>
          <a:off x="78583" y="3889381"/>
          <a:ext cx="762891" cy="7628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F5F0A-D587-439A-BAFE-19B771BA16B3}">
      <dsp:nvSpPr>
        <dsp:cNvPr id="0" name=""/>
        <dsp:cNvSpPr/>
      </dsp:nvSpPr>
      <dsp:spPr>
        <a:xfrm>
          <a:off x="550814" y="205231"/>
          <a:ext cx="8022056" cy="10909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Artifacts</a:t>
          </a:r>
          <a:endParaRPr lang="en-US" sz="160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/>
            <a:t> </a:t>
          </a:r>
          <a:r>
            <a:rPr lang="en-US" sz="1400" kern="1200" dirty="0" smtClean="0"/>
            <a:t>Graphical </a:t>
          </a:r>
          <a:r>
            <a:rPr lang="en-US" sz="1400" kern="1200" dirty="0" smtClean="0"/>
            <a:t>Mapping DSL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 Source </a:t>
          </a:r>
          <a:r>
            <a:rPr lang="en-US" sz="1400" kern="1200" dirty="0" smtClean="0"/>
            <a:t>code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 Documentation </a:t>
          </a:r>
          <a:r>
            <a:rPr lang="en-US" sz="1400" kern="1200" dirty="0" smtClean="0"/>
            <a:t>(specifier, user)</a:t>
          </a:r>
          <a:endParaRPr lang="en-US" sz="1400" kern="1200" dirty="0"/>
        </a:p>
      </dsp:txBody>
      <dsp:txXfrm>
        <a:off x="550814" y="205231"/>
        <a:ext cx="8022056" cy="1090915"/>
      </dsp:txXfrm>
    </dsp:sp>
    <dsp:sp modelId="{87AB078F-284D-4C7A-9054-A29EC4D7FE14}">
      <dsp:nvSpPr>
        <dsp:cNvPr id="0" name=""/>
        <dsp:cNvSpPr/>
      </dsp:nvSpPr>
      <dsp:spPr>
        <a:xfrm>
          <a:off x="81511" y="281386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F43DA-762D-41F2-88D0-4E863EAF2807}">
      <dsp:nvSpPr>
        <dsp:cNvPr id="0" name=""/>
        <dsp:cNvSpPr/>
      </dsp:nvSpPr>
      <dsp:spPr>
        <a:xfrm>
          <a:off x="981313" y="1450164"/>
          <a:ext cx="7591556" cy="854093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Life cycle</a:t>
          </a:r>
          <a:endParaRPr lang="en-US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Release train Eclipse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Dependencies</a:t>
          </a:r>
          <a:endParaRPr lang="en-US" sz="1400" kern="1200" dirty="0"/>
        </a:p>
      </dsp:txBody>
      <dsp:txXfrm>
        <a:off x="981313" y="1450164"/>
        <a:ext cx="7591556" cy="854093"/>
      </dsp:txXfrm>
    </dsp:sp>
    <dsp:sp modelId="{D067987B-6733-4D9A-B343-1C711EF847DB}">
      <dsp:nvSpPr>
        <dsp:cNvPr id="0" name=""/>
        <dsp:cNvSpPr/>
      </dsp:nvSpPr>
      <dsp:spPr>
        <a:xfrm>
          <a:off x="512010" y="1407908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8E135-BFEF-42A3-A262-41938B1DB978}">
      <dsp:nvSpPr>
        <dsp:cNvPr id="0" name=""/>
        <dsp:cNvSpPr/>
      </dsp:nvSpPr>
      <dsp:spPr>
        <a:xfrm>
          <a:off x="981313" y="2551081"/>
          <a:ext cx="7591556" cy="905303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Team</a:t>
          </a:r>
          <a:endParaRPr lang="en-US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Core team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External contributors</a:t>
          </a:r>
          <a:endParaRPr lang="en-US" sz="1400" kern="1200" dirty="0"/>
        </a:p>
      </dsp:txBody>
      <dsp:txXfrm>
        <a:off x="981313" y="2551081"/>
        <a:ext cx="7591556" cy="905303"/>
      </dsp:txXfrm>
    </dsp:sp>
    <dsp:sp modelId="{FAF6BDD2-E11C-4D39-8F7A-5DE337BD2B8F}">
      <dsp:nvSpPr>
        <dsp:cNvPr id="0" name=""/>
        <dsp:cNvSpPr/>
      </dsp:nvSpPr>
      <dsp:spPr>
        <a:xfrm>
          <a:off x="512010" y="2534430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FFB44-786D-42C7-BA0A-BFC40B206B61}">
      <dsp:nvSpPr>
        <dsp:cNvPr id="0" name=""/>
        <dsp:cNvSpPr/>
      </dsp:nvSpPr>
      <dsp:spPr>
        <a:xfrm>
          <a:off x="550814" y="3651998"/>
          <a:ext cx="8022056" cy="956514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Methodology</a:t>
          </a:r>
          <a:endParaRPr lang="en-US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Code review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Plan manual synchronization of artifacts</a:t>
          </a:r>
          <a:endParaRPr lang="en-US" sz="1400" kern="1200" dirty="0"/>
        </a:p>
      </dsp:txBody>
      <dsp:txXfrm>
        <a:off x="550814" y="3651998"/>
        <a:ext cx="8022056" cy="956514"/>
      </dsp:txXfrm>
    </dsp:sp>
    <dsp:sp modelId="{C60B6985-9364-4ED2-9307-7634F2B0E3AE}">
      <dsp:nvSpPr>
        <dsp:cNvPr id="0" name=""/>
        <dsp:cNvSpPr/>
      </dsp:nvSpPr>
      <dsp:spPr>
        <a:xfrm>
          <a:off x="81511" y="3660952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47627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FC17E-D450-465A-97EF-D44067282752}">
      <dsp:nvSpPr>
        <dsp:cNvPr id="0" name=""/>
        <dsp:cNvSpPr/>
      </dsp:nvSpPr>
      <dsp:spPr>
        <a:xfrm>
          <a:off x="897239" y="697291"/>
          <a:ext cx="7717973" cy="13943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71120" rIns="71120" bIns="7112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Synchronization gap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Development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Artifacts knowledge is volatile</a:t>
          </a:r>
          <a:endParaRPr lang="en-US" sz="2200" kern="1200" dirty="0"/>
        </a:p>
      </dsp:txBody>
      <dsp:txXfrm>
        <a:off x="897239" y="697291"/>
        <a:ext cx="7717973" cy="1394388"/>
      </dsp:txXfrm>
    </dsp:sp>
    <dsp:sp modelId="{188AE7E5-E319-4A28-BF20-BDF1B8C273D2}">
      <dsp:nvSpPr>
        <dsp:cNvPr id="0" name=""/>
        <dsp:cNvSpPr/>
      </dsp:nvSpPr>
      <dsp:spPr>
        <a:xfrm>
          <a:off x="25746" y="522993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33FFA-1CFC-449D-A644-FDC761C0B9A7}">
      <dsp:nvSpPr>
        <dsp:cNvPr id="0" name=""/>
        <dsp:cNvSpPr/>
      </dsp:nvSpPr>
      <dsp:spPr>
        <a:xfrm>
          <a:off x="897239" y="2789264"/>
          <a:ext cx="7717973" cy="1394388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6796" tIns="71120" rIns="71120" bIns="7112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Validation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Release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Quality</a:t>
          </a:r>
          <a:endParaRPr lang="en-US" sz="2200" kern="1200" dirty="0"/>
        </a:p>
      </dsp:txBody>
      <dsp:txXfrm>
        <a:off x="897239" y="2789264"/>
        <a:ext cx="7717973" cy="1394388"/>
      </dsp:txXfrm>
    </dsp:sp>
    <dsp:sp modelId="{36CE1060-DBB5-4F88-840D-5ECD115ACB79}">
      <dsp:nvSpPr>
        <dsp:cNvPr id="0" name=""/>
        <dsp:cNvSpPr/>
      </dsp:nvSpPr>
      <dsp:spPr>
        <a:xfrm>
          <a:off x="25746" y="2614966"/>
          <a:ext cx="1742985" cy="1742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F15B-A28E-4491-AE72-E180EBB7644A}">
      <dsp:nvSpPr>
        <dsp:cNvPr id="0" name=""/>
        <dsp:cNvSpPr/>
      </dsp:nvSpPr>
      <dsp:spPr>
        <a:xfrm>
          <a:off x="392183" y="257030"/>
          <a:ext cx="8180686" cy="513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Mapping tooling</a:t>
          </a:r>
        </a:p>
      </dsp:txBody>
      <dsp:txXfrm>
        <a:off x="392183" y="257030"/>
        <a:ext cx="8180686" cy="513865"/>
      </dsp:txXfrm>
    </dsp:sp>
    <dsp:sp modelId="{9BC8E43E-AAA3-4672-BE77-42B7727AE6F0}">
      <dsp:nvSpPr>
        <dsp:cNvPr id="0" name=""/>
        <dsp:cNvSpPr/>
      </dsp:nvSpPr>
      <dsp:spPr>
        <a:xfrm>
          <a:off x="71017" y="192797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8CDE5-D5E0-451E-ADF0-BE974343CEB5}">
      <dsp:nvSpPr>
        <dsp:cNvPr id="0" name=""/>
        <dsp:cNvSpPr/>
      </dsp:nvSpPr>
      <dsp:spPr>
        <a:xfrm>
          <a:off x="814873" y="1027731"/>
          <a:ext cx="7757997" cy="513865"/>
        </a:xfrm>
        <a:prstGeom prst="rect">
          <a:avLst/>
        </a:prstGeom>
        <a:solidFill>
          <a:schemeClr val="accent5">
            <a:hueOff val="1229316"/>
            <a:satOff val="4524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Live validation feedback</a:t>
          </a:r>
        </a:p>
      </dsp:txBody>
      <dsp:txXfrm>
        <a:off x="814873" y="1027731"/>
        <a:ext cx="7757997" cy="513865"/>
      </dsp:txXfrm>
    </dsp:sp>
    <dsp:sp modelId="{8F1D5923-22FA-4A75-892A-38B1F721652C}">
      <dsp:nvSpPr>
        <dsp:cNvPr id="0" name=""/>
        <dsp:cNvSpPr/>
      </dsp:nvSpPr>
      <dsp:spPr>
        <a:xfrm>
          <a:off x="493707" y="963498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229316"/>
              <a:satOff val="4524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050F6-D559-47CD-AE7F-1A3B6DC3E13D}">
      <dsp:nvSpPr>
        <dsp:cNvPr id="0" name=""/>
        <dsp:cNvSpPr/>
      </dsp:nvSpPr>
      <dsp:spPr>
        <a:xfrm>
          <a:off x="1008159" y="1798432"/>
          <a:ext cx="7564711" cy="513865"/>
        </a:xfrm>
        <a:prstGeom prst="rect">
          <a:avLst/>
        </a:prstGeom>
        <a:solidFill>
          <a:schemeClr val="accent5">
            <a:hueOff val="2458633"/>
            <a:satOff val="9049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Fixing assistance</a:t>
          </a:r>
        </a:p>
      </dsp:txBody>
      <dsp:txXfrm>
        <a:off x="1008159" y="1798432"/>
        <a:ext cx="7564711" cy="513865"/>
      </dsp:txXfrm>
    </dsp:sp>
    <dsp:sp modelId="{A2128069-D53B-4253-A158-C0A86314D57D}">
      <dsp:nvSpPr>
        <dsp:cNvPr id="0" name=""/>
        <dsp:cNvSpPr/>
      </dsp:nvSpPr>
      <dsp:spPr>
        <a:xfrm>
          <a:off x="686992" y="1734199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458633"/>
              <a:satOff val="9049"/>
              <a:lumOff val="-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5D876-8F7D-407A-90E2-FD9D31C4E004}">
      <dsp:nvSpPr>
        <dsp:cNvPr id="0" name=""/>
        <dsp:cNvSpPr/>
      </dsp:nvSpPr>
      <dsp:spPr>
        <a:xfrm>
          <a:off x="1008159" y="2568646"/>
          <a:ext cx="7564711" cy="513865"/>
        </a:xfrm>
        <a:prstGeom prst="rect">
          <a:avLst/>
        </a:prstGeom>
        <a:solidFill>
          <a:schemeClr val="accent5">
            <a:hueOff val="3687949"/>
            <a:satOff val="13573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Batch validation</a:t>
          </a:r>
        </a:p>
      </dsp:txBody>
      <dsp:txXfrm>
        <a:off x="1008159" y="2568646"/>
        <a:ext cx="7564711" cy="513865"/>
      </dsp:txXfrm>
    </dsp:sp>
    <dsp:sp modelId="{85384665-0BF4-4D94-AD75-F5435566B7DD}">
      <dsp:nvSpPr>
        <dsp:cNvPr id="0" name=""/>
        <dsp:cNvSpPr/>
      </dsp:nvSpPr>
      <dsp:spPr>
        <a:xfrm>
          <a:off x="686992" y="2504412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687949"/>
              <a:satOff val="13573"/>
              <a:lumOff val="-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A91EF-997C-421E-9420-03E3C07EACA2}">
      <dsp:nvSpPr>
        <dsp:cNvPr id="0" name=""/>
        <dsp:cNvSpPr/>
      </dsp:nvSpPr>
      <dsp:spPr>
        <a:xfrm>
          <a:off x="814873" y="3339347"/>
          <a:ext cx="7757997" cy="513865"/>
        </a:xfrm>
        <a:prstGeom prst="rect">
          <a:avLst/>
        </a:prstGeom>
        <a:solidFill>
          <a:schemeClr val="accent5">
            <a:hueOff val="4917266"/>
            <a:satOff val="18098"/>
            <a:lumOff val="-6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Contribute to Intent</a:t>
          </a:r>
          <a:endParaRPr lang="en-US" sz="2600" kern="1200" dirty="0"/>
        </a:p>
      </dsp:txBody>
      <dsp:txXfrm>
        <a:off x="814873" y="3339347"/>
        <a:ext cx="7757997" cy="513865"/>
      </dsp:txXfrm>
    </dsp:sp>
    <dsp:sp modelId="{34966344-6889-42C8-916F-7701A43D1F17}">
      <dsp:nvSpPr>
        <dsp:cNvPr id="0" name=""/>
        <dsp:cNvSpPr/>
      </dsp:nvSpPr>
      <dsp:spPr>
        <a:xfrm>
          <a:off x="493707" y="3275114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917266"/>
              <a:satOff val="18098"/>
              <a:lumOff val="-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9490D-FBFE-4ED2-8766-81F6F51BB084}">
      <dsp:nvSpPr>
        <dsp:cNvPr id="0" name=""/>
        <dsp:cNvSpPr/>
      </dsp:nvSpPr>
      <dsp:spPr>
        <a:xfrm>
          <a:off x="392183" y="4110048"/>
          <a:ext cx="8180686" cy="513865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7881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Internal validation of </a:t>
          </a:r>
          <a:r>
            <a:rPr lang="en-US" sz="2600" kern="1200" dirty="0" err="1" smtClean="0"/>
            <a:t>ModelWriter</a:t>
          </a:r>
          <a:r>
            <a:rPr lang="en-US" sz="2600" kern="1200" dirty="0" smtClean="0"/>
            <a:t> approach</a:t>
          </a:r>
          <a:endParaRPr lang="en-US" sz="2600" kern="1200" dirty="0"/>
        </a:p>
      </dsp:txBody>
      <dsp:txXfrm>
        <a:off x="392183" y="4110048"/>
        <a:ext cx="8180686" cy="513865"/>
      </dsp:txXfrm>
    </dsp:sp>
    <dsp:sp modelId="{188AE7E5-E319-4A28-BF20-BDF1B8C273D2}">
      <dsp:nvSpPr>
        <dsp:cNvPr id="0" name=""/>
        <dsp:cNvSpPr/>
      </dsp:nvSpPr>
      <dsp:spPr>
        <a:xfrm>
          <a:off x="71017" y="4045815"/>
          <a:ext cx="642332" cy="6423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8612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A0F07-E034-4062-A940-9809D659D640}">
      <dsp:nvSpPr>
        <dsp:cNvPr id="0" name=""/>
        <dsp:cNvSpPr/>
      </dsp:nvSpPr>
      <dsp:spPr>
        <a:xfrm>
          <a:off x="550814" y="375247"/>
          <a:ext cx="8022056" cy="7508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err="1" smtClean="0"/>
            <a:t>SmartEA</a:t>
          </a:r>
          <a:endParaRPr lang="en-US" sz="2000" b="1" kern="1200" noProof="0" dirty="0" smtClean="0"/>
        </a:p>
      </dsp:txBody>
      <dsp:txXfrm>
        <a:off x="550814" y="375247"/>
        <a:ext cx="8022056" cy="750884"/>
      </dsp:txXfrm>
    </dsp:sp>
    <dsp:sp modelId="{47DD8210-5628-4679-9FA7-1B1563160569}">
      <dsp:nvSpPr>
        <dsp:cNvPr id="0" name=""/>
        <dsp:cNvSpPr/>
      </dsp:nvSpPr>
      <dsp:spPr>
        <a:xfrm>
          <a:off x="81511" y="281386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7D09E-5404-4ECE-AC3C-59FA44FE4C04}">
      <dsp:nvSpPr>
        <dsp:cNvPr id="0" name=""/>
        <dsp:cNvSpPr/>
      </dsp:nvSpPr>
      <dsp:spPr>
        <a:xfrm>
          <a:off x="981313" y="1501769"/>
          <a:ext cx="7591556" cy="750884"/>
        </a:xfrm>
        <a:prstGeom prst="rect">
          <a:avLst/>
        </a:prstGeom>
        <a:solidFill>
          <a:schemeClr val="accent5">
            <a:hueOff val="2048861"/>
            <a:satOff val="7541"/>
            <a:lumOff val="-2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noProof="0" dirty="0" smtClean="0"/>
            <a:t>Enterprise Architecture</a:t>
          </a:r>
          <a:endParaRPr lang="en-US" sz="2000" b="1" kern="1200" dirty="0" smtClean="0"/>
        </a:p>
      </dsp:txBody>
      <dsp:txXfrm>
        <a:off x="981313" y="1501769"/>
        <a:ext cx="7591556" cy="750884"/>
      </dsp:txXfrm>
    </dsp:sp>
    <dsp:sp modelId="{62FF596E-3DC2-41AB-A286-73700C7462E6}">
      <dsp:nvSpPr>
        <dsp:cNvPr id="0" name=""/>
        <dsp:cNvSpPr/>
      </dsp:nvSpPr>
      <dsp:spPr>
        <a:xfrm>
          <a:off x="512010" y="1407908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48861"/>
              <a:satOff val="7541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5F8E0-EDFB-473A-8910-273A818F572B}">
      <dsp:nvSpPr>
        <dsp:cNvPr id="0" name=""/>
        <dsp:cNvSpPr/>
      </dsp:nvSpPr>
      <dsp:spPr>
        <a:xfrm>
          <a:off x="981313" y="2628291"/>
          <a:ext cx="7591556" cy="750884"/>
        </a:xfrm>
        <a:prstGeom prst="rect">
          <a:avLst/>
        </a:prstGeom>
        <a:solidFill>
          <a:schemeClr val="accent5">
            <a:hueOff val="4097721"/>
            <a:satOff val="15081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Problematic</a:t>
          </a:r>
        </a:p>
      </dsp:txBody>
      <dsp:txXfrm>
        <a:off x="981313" y="2628291"/>
        <a:ext cx="7591556" cy="750884"/>
      </dsp:txXfrm>
    </dsp:sp>
    <dsp:sp modelId="{BBA824C2-C2F0-4C8C-8C9D-CD98F578FF82}">
      <dsp:nvSpPr>
        <dsp:cNvPr id="0" name=""/>
        <dsp:cNvSpPr/>
      </dsp:nvSpPr>
      <dsp:spPr>
        <a:xfrm>
          <a:off x="512010" y="2534430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097721"/>
              <a:satOff val="15081"/>
              <a:lumOff val="-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772C-C3CF-4AC1-9BA4-525A2B035D2C}">
      <dsp:nvSpPr>
        <dsp:cNvPr id="0" name=""/>
        <dsp:cNvSpPr/>
      </dsp:nvSpPr>
      <dsp:spPr>
        <a:xfrm>
          <a:off x="550814" y="3754813"/>
          <a:ext cx="8022056" cy="750884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01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noProof="0" dirty="0" smtClean="0"/>
            <a:t>Concern</a:t>
          </a:r>
        </a:p>
      </dsp:txBody>
      <dsp:txXfrm>
        <a:off x="550814" y="3754813"/>
        <a:ext cx="8022056" cy="750884"/>
      </dsp:txXfrm>
    </dsp:sp>
    <dsp:sp modelId="{BCC0CC63-F434-48EB-80DC-BB17B738BA30}">
      <dsp:nvSpPr>
        <dsp:cNvPr id="0" name=""/>
        <dsp:cNvSpPr/>
      </dsp:nvSpPr>
      <dsp:spPr>
        <a:xfrm>
          <a:off x="81511" y="3660952"/>
          <a:ext cx="938605" cy="9386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F5F0A-D587-439A-BAFE-19B771BA16B3}">
      <dsp:nvSpPr>
        <dsp:cNvPr id="0" name=""/>
        <dsp:cNvSpPr/>
      </dsp:nvSpPr>
      <dsp:spPr>
        <a:xfrm>
          <a:off x="677475" y="368198"/>
          <a:ext cx="7896127" cy="12159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 the company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Centralize information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Ease communication in the company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View point approach</a:t>
          </a:r>
          <a:endParaRPr lang="en-US" sz="1400" kern="1200" dirty="0"/>
        </a:p>
      </dsp:txBody>
      <dsp:txXfrm>
        <a:off x="677475" y="368198"/>
        <a:ext cx="7896127" cy="1215980"/>
      </dsp:txXfrm>
    </dsp:sp>
    <dsp:sp modelId="{87AB078F-284D-4C7A-9054-A29EC4D7FE14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F43DA-762D-41F2-88D0-4E863EAF2807}">
      <dsp:nvSpPr>
        <dsp:cNvPr id="0" name=""/>
        <dsp:cNvSpPr/>
      </dsp:nvSpPr>
      <dsp:spPr>
        <a:xfrm>
          <a:off x="1032319" y="1856608"/>
          <a:ext cx="7541283" cy="1167727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Support changes in the company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Business opportunities, business changes, interoperability, new technologies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Gap analysis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Impact analysis</a:t>
          </a:r>
          <a:endParaRPr lang="en-US" sz="1400" kern="1200" dirty="0"/>
        </a:p>
      </dsp:txBody>
      <dsp:txXfrm>
        <a:off x="1032319" y="1856608"/>
        <a:ext cx="7541283" cy="1167727"/>
      </dsp:txXfrm>
    </dsp:sp>
    <dsp:sp modelId="{D067987B-6733-4D9A-B343-1C711EF847DB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8E135-BFEF-42A3-A262-41938B1DB978}">
      <dsp:nvSpPr>
        <dsp:cNvPr id="0" name=""/>
        <dsp:cNvSpPr/>
      </dsp:nvSpPr>
      <dsp:spPr>
        <a:xfrm>
          <a:off x="677475" y="3345014"/>
          <a:ext cx="7896127" cy="1119483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Technical information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Web portal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Eclipse and Sirius editors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Internal model can be changed (TOGAF9, BPMN, …)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>
        <a:off x="677475" y="3345014"/>
        <a:ext cx="7896127" cy="1119483"/>
      </dsp:txXfrm>
    </dsp:sp>
    <dsp:sp modelId="{FAF6BDD2-E11C-4D39-8F7A-5DE337BD2B8F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F5F0A-D587-439A-BAFE-19B771BA16B3}">
      <dsp:nvSpPr>
        <dsp:cNvPr id="0" name=""/>
        <dsp:cNvSpPr/>
      </dsp:nvSpPr>
      <dsp:spPr>
        <a:xfrm>
          <a:off x="677475" y="440207"/>
          <a:ext cx="7896127" cy="10719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Define As-Is state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Import documents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Consolidate the company model</a:t>
          </a:r>
          <a:endParaRPr lang="en-US" sz="1600" kern="1200" dirty="0"/>
        </a:p>
      </dsp:txBody>
      <dsp:txXfrm>
        <a:off x="677475" y="440207"/>
        <a:ext cx="7896127" cy="1071962"/>
      </dsp:txXfrm>
    </dsp:sp>
    <dsp:sp modelId="{87AB078F-284D-4C7A-9054-A29EC4D7FE14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015A3-3613-42A3-B7FE-46662DF47FA3}">
      <dsp:nvSpPr>
        <dsp:cNvPr id="0" name=""/>
        <dsp:cNvSpPr/>
      </dsp:nvSpPr>
      <dsp:spPr>
        <a:xfrm>
          <a:off x="1032319" y="1784600"/>
          <a:ext cx="7541283" cy="1311744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Define To-Be state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Identify possible scenario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Evaluate possible scenario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Modify the company model</a:t>
          </a:r>
          <a:endParaRPr lang="en-US" sz="1600" kern="1200" dirty="0"/>
        </a:p>
      </dsp:txBody>
      <dsp:txXfrm>
        <a:off x="1032319" y="1784600"/>
        <a:ext cx="7541283" cy="1311744"/>
      </dsp:txXfrm>
    </dsp:sp>
    <dsp:sp modelId="{ECC1F615-F496-48C0-9D05-48D8869D3C22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88FBF-93A9-469A-B231-E3F66C9C3CC0}">
      <dsp:nvSpPr>
        <dsp:cNvPr id="0" name=""/>
        <dsp:cNvSpPr/>
      </dsp:nvSpPr>
      <dsp:spPr>
        <a:xfrm>
          <a:off x="677475" y="3273005"/>
          <a:ext cx="7896127" cy="1263500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Define trajectories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Gap analysis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Impact analysis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Define milestones</a:t>
          </a:r>
          <a:endParaRPr lang="en-US" sz="1600" kern="1200" dirty="0"/>
        </a:p>
      </dsp:txBody>
      <dsp:txXfrm>
        <a:off x="677475" y="3273005"/>
        <a:ext cx="7896127" cy="1263500"/>
      </dsp:txXfrm>
    </dsp:sp>
    <dsp:sp modelId="{6BF254EB-4EF4-497A-BF01-4201E03AA907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162AD-861D-4555-B043-F79679CCDBDA}">
      <dsp:nvSpPr>
        <dsp:cNvPr id="0" name=""/>
        <dsp:cNvSpPr/>
      </dsp:nvSpPr>
      <dsp:spPr>
        <a:xfrm>
          <a:off x="-5517880" y="-844922"/>
          <a:ext cx="6570790" cy="6570790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3D2C1-F60F-40CF-802F-2596A7B9E3F0}">
      <dsp:nvSpPr>
        <dsp:cNvPr id="0" name=""/>
        <dsp:cNvSpPr/>
      </dsp:nvSpPr>
      <dsp:spPr>
        <a:xfrm>
          <a:off x="677475" y="488094"/>
          <a:ext cx="7896127" cy="9761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Documentation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Keep track of sourced documents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Keep representation and portal up-to-date</a:t>
          </a:r>
          <a:endParaRPr lang="en-US" sz="1600" kern="1200" dirty="0"/>
        </a:p>
      </dsp:txBody>
      <dsp:txXfrm>
        <a:off x="677475" y="488094"/>
        <a:ext cx="7896127" cy="976189"/>
      </dsp:txXfrm>
    </dsp:sp>
    <dsp:sp modelId="{73DDCB90-0D4D-44B2-BBA6-2DDF7F518D4C}">
      <dsp:nvSpPr>
        <dsp:cNvPr id="0" name=""/>
        <dsp:cNvSpPr/>
      </dsp:nvSpPr>
      <dsp:spPr>
        <a:xfrm>
          <a:off x="67357" y="366070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81BC0-8D35-42CD-AEF2-50D3022ABD45}">
      <dsp:nvSpPr>
        <dsp:cNvPr id="0" name=""/>
        <dsp:cNvSpPr/>
      </dsp:nvSpPr>
      <dsp:spPr>
        <a:xfrm>
          <a:off x="1032319" y="1952378"/>
          <a:ext cx="7541283" cy="976189"/>
        </a:xfrm>
        <a:prstGeom prst="rect">
          <a:avLst/>
        </a:prstGeom>
        <a:solidFill>
          <a:schemeClr val="accent5">
            <a:hueOff val="3073291"/>
            <a:satOff val="11311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Synchronization gap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Organizational changes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Artifacts knowledge is volatile</a:t>
          </a:r>
          <a:endParaRPr lang="en-US" sz="1600" kern="1200" dirty="0"/>
        </a:p>
      </dsp:txBody>
      <dsp:txXfrm>
        <a:off x="1032319" y="1952378"/>
        <a:ext cx="7541283" cy="976189"/>
      </dsp:txXfrm>
    </dsp:sp>
    <dsp:sp modelId="{B3BB7108-139F-49D3-A4B8-F367DE0E271A}">
      <dsp:nvSpPr>
        <dsp:cNvPr id="0" name=""/>
        <dsp:cNvSpPr/>
      </dsp:nvSpPr>
      <dsp:spPr>
        <a:xfrm>
          <a:off x="422201" y="1830354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73291"/>
              <a:satOff val="11311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4C9CE-661F-435D-A623-85478B8C1BDF}">
      <dsp:nvSpPr>
        <dsp:cNvPr id="0" name=""/>
        <dsp:cNvSpPr/>
      </dsp:nvSpPr>
      <dsp:spPr>
        <a:xfrm>
          <a:off x="677475" y="3416661"/>
          <a:ext cx="7896127" cy="976189"/>
        </a:xfrm>
        <a:prstGeom prst="rect">
          <a:avLst/>
        </a:prstGeom>
        <a:solidFill>
          <a:schemeClr val="accent5">
            <a:hueOff val="6146582"/>
            <a:satOff val="22622"/>
            <a:lumOff val="-7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850" tIns="50800" rIns="50800" bIns="508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Validation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Produce documentation of organizational changes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Quality</a:t>
          </a:r>
          <a:endParaRPr lang="en-US" sz="1600" kern="1200" dirty="0"/>
        </a:p>
      </dsp:txBody>
      <dsp:txXfrm>
        <a:off x="677475" y="3416661"/>
        <a:ext cx="7896127" cy="976189"/>
      </dsp:txXfrm>
    </dsp:sp>
    <dsp:sp modelId="{36CE1060-DBB5-4F88-840D-5ECD115ACB79}">
      <dsp:nvSpPr>
        <dsp:cNvPr id="0" name=""/>
        <dsp:cNvSpPr/>
      </dsp:nvSpPr>
      <dsp:spPr>
        <a:xfrm>
          <a:off x="67357" y="3294637"/>
          <a:ext cx="1220236" cy="12202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146582"/>
              <a:satOff val="22622"/>
              <a:lumOff val="-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893DD-2550-44B0-8DB7-EF908CE380FD}" type="datetimeFigureOut">
              <a:rPr lang="nl-NL" smtClean="0"/>
              <a:t>21-9-2015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CAD8C-ED6C-4C3B-926F-8744773A82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732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9809C-3429-4047-9393-0ABBACE72C5A}" type="datetimeFigureOut">
              <a:rPr lang="en-US" smtClean="0"/>
              <a:t>21-Sep-15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567B0-648B-47ED-A227-478BCD3BE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SIDP is used</a:t>
            </a:r>
            <a:r>
              <a:rPr lang="en-GB" baseline="0" dirty="0" smtClean="0"/>
              <a:t> (under Non Disclosure agreement) as a use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6CC0E-0F16-4297-9A18-5682437AF800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7088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an OWL model? </a:t>
            </a:r>
          </a:p>
          <a:p>
            <a:r>
              <a:rPr lang="en-GB" dirty="0" smtClean="0"/>
              <a:t>- Natural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83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an OWL model? </a:t>
            </a:r>
          </a:p>
          <a:p>
            <a:r>
              <a:rPr lang="en-GB" dirty="0" smtClean="0"/>
              <a:t>- Natural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567B0-648B-47ED-A227-478BCD3BEF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8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548680"/>
            <a:ext cx="8280920" cy="1181993"/>
          </a:xfrm>
        </p:spPr>
        <p:txBody>
          <a:bodyPr wrap="square" anchor="b" anchorCtr="0">
            <a:noAutofit/>
          </a:bodyPr>
          <a:lstStyle>
            <a:lvl1pPr algn="l">
              <a:defRPr sz="3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Title of your presentation </a:t>
            </a:r>
            <a:br>
              <a:rPr lang="en-US" dirty="0" smtClean="0"/>
            </a:br>
            <a:r>
              <a:rPr lang="de-DE" dirty="0" smtClean="0"/>
              <a:t>(Arial bold 34 pts)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5536" y="1844824"/>
            <a:ext cx="7272808" cy="86409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Event/Occasion, date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 </a:t>
            </a:r>
          </a:p>
          <a:p>
            <a:r>
              <a:rPr lang="en-GB" noProof="0" dirty="0" smtClean="0"/>
              <a:t>Name of the speaker (Arial regular 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847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parator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68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parato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16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parato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17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303" y="6466362"/>
            <a:ext cx="3479226" cy="21453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B6B48BC1-51EF-4836-BF29-6EBB4E32D073}" type="datetime4">
              <a:rPr lang="en-GB" altLang="de-DE" smtClean="0"/>
              <a:t>21 September 2015</a:t>
            </a:fld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r>
              <a:rPr lang="en-US" altLang="de-DE" smtClean="0"/>
              <a:t>ModelWriter KO preparation</a:t>
            </a:r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201408" y="6464921"/>
            <a:ext cx="771050" cy="21597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43007711-F412-4B4A-AA73-3C02C4A23745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553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905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54303" y="6466362"/>
            <a:ext cx="3479226" cy="21453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B3DD9839-4C14-4CC6-8473-7971309ACED1}" type="datetime4">
              <a:rPr lang="en-GB" altLang="de-DE" smtClean="0"/>
              <a:t>21 September 2015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54303" y="228937"/>
            <a:ext cx="7080627" cy="250534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r>
              <a:rPr lang="en-US" altLang="de-DE" smtClean="0"/>
              <a:t>ModelWriter KO preparation</a:t>
            </a:r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201408" y="6464921"/>
            <a:ext cx="771050" cy="215977"/>
          </a:xfrm>
          <a:prstGeom prst="rect">
            <a:avLst/>
          </a:prstGeom>
        </p:spPr>
        <p:txBody>
          <a:bodyPr lIns="80147" tIns="40074" rIns="80147" bIns="40074"/>
          <a:lstStyle>
            <a:lvl1pPr>
              <a:defRPr/>
            </a:lvl1pPr>
          </a:lstStyle>
          <a:p>
            <a:fld id="{EA523E6A-0F41-4F2E-B3F3-21E4DE4C571B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63002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000" y="144000"/>
            <a:ext cx="6228000" cy="828000"/>
          </a:xfrm>
        </p:spPr>
        <p:txBody>
          <a:bodyPr/>
          <a:lstStyle>
            <a:lvl1pPr>
              <a:defRPr>
                <a:solidFill>
                  <a:srgbClr val="00A65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000" y="1332000"/>
            <a:ext cx="8352472" cy="50400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472" cy="5040000"/>
          </a:xfrm>
        </p:spPr>
        <p:txBody>
          <a:bodyPr>
            <a:norm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Title of your slide (Arial bold 24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br>
              <a:rPr lang="en-GB" noProof="0" dirty="0" smtClean="0"/>
            </a:br>
            <a:r>
              <a:rPr lang="en-GB" noProof="0" dirty="0" smtClean="0"/>
              <a:t>Subtitle - if applicable - (Arial bold 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Example of a chart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8000" y="1332000"/>
            <a:ext cx="8352000" cy="5040000"/>
          </a:xfr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901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64735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16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95536" y="404664"/>
            <a:ext cx="8280920" cy="147002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Title of your separator slide </a:t>
            </a:r>
            <a:br>
              <a:rPr lang="en-GB" noProof="0" dirty="0" smtClean="0"/>
            </a:br>
            <a:r>
              <a:rPr lang="en-GB" noProof="0" dirty="0" smtClean="0"/>
              <a:t>(Arial bold 28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20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44000"/>
            <a:ext cx="6228000" cy="8280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 of your slide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Subtitle - if applicable - (Arial bold 24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332000"/>
            <a:ext cx="8352150" cy="5040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Click to edit Master text styles (22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Second level (20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2"/>
            <a:r>
              <a:rPr lang="en-GB" noProof="0" dirty="0" smtClean="0"/>
              <a:t>Third level (18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3"/>
            <a:r>
              <a:rPr lang="en-GB" noProof="0" dirty="0" smtClean="0"/>
              <a:t>Fourth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</a:p>
          <a:p>
            <a:pPr lvl="4"/>
            <a:r>
              <a:rPr lang="en-GB" noProof="0" dirty="0" smtClean="0"/>
              <a:t>Fifth level (16 </a:t>
            </a:r>
            <a:r>
              <a:rPr lang="en-GB" noProof="0" dirty="0" err="1" smtClean="0"/>
              <a:t>pts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9" name="Text Box 774"/>
          <p:cNvSpPr txBox="1">
            <a:spLocks noChangeArrowheads="1"/>
          </p:cNvSpPr>
          <p:nvPr/>
        </p:nvSpPr>
        <p:spPr bwMode="auto">
          <a:xfrm>
            <a:off x="7812360" y="6525344"/>
            <a:ext cx="120173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r"/>
            <a:fld id="{B5D6819E-2BB9-42BD-8C27-2B2FF08F3B5E}" type="slidenum">
              <a:rPr lang="en-GB" sz="800" smtClean="0">
                <a:solidFill>
                  <a:srgbClr val="0046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800" dirty="0">
              <a:solidFill>
                <a:srgbClr val="0046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A65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5113" algn="l" defTabSz="914400" rtl="0" eaLnBrk="1" latinLnBrk="0" hangingPunct="1">
        <a:spcBef>
          <a:spcPct val="20000"/>
        </a:spcBef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63638" indent="-265113" algn="l" defTabSz="914400" rtl="0" eaLnBrk="1" latinLnBrk="0" hangingPunct="1">
        <a:spcBef>
          <a:spcPct val="20000"/>
        </a:spcBef>
        <a:buFont typeface="Arial" pitchFamily="34" charset="0"/>
        <a:buChar char="­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24000" indent="-360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1238895"/>
            <a:ext cx="8280920" cy="1181993"/>
          </a:xfrm>
        </p:spPr>
        <p:txBody>
          <a:bodyPr/>
          <a:lstStyle/>
          <a:p>
            <a:r>
              <a:rPr lang="en-US" dirty="0" smtClean="0"/>
              <a:t>Progress on </a:t>
            </a:r>
            <a:r>
              <a:rPr lang="en-US" dirty="0" smtClean="0"/>
              <a:t>the Industrial Use Cases</a:t>
            </a: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67544" y="332656"/>
            <a:ext cx="8280920" cy="118199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Model Writer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511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UC-FR-02</a:t>
            </a:r>
            <a:br>
              <a:rPr lang="en-US" dirty="0" smtClean="0"/>
            </a:b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SmartEA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71693005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60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UC-FR-02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Enterprise Architecture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41748201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57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UC-FR-02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Problematic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59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UC-FR-02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Concern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904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980728"/>
            <a:ext cx="8604448" cy="864096"/>
          </a:xfrm>
        </p:spPr>
        <p:txBody>
          <a:bodyPr/>
          <a:lstStyle/>
          <a:p>
            <a:r>
              <a:rPr lang="en-US" sz="2400" dirty="0" smtClean="0"/>
              <a:t>UC-FR-03 </a:t>
            </a:r>
            <a:r>
              <a:rPr lang="en-US" sz="2400" dirty="0" smtClean="0"/>
              <a:t>- </a:t>
            </a:r>
            <a:r>
              <a:rPr lang="en-US" sz="2400" dirty="0"/>
              <a:t>Synchronization of </a:t>
            </a:r>
            <a:r>
              <a:rPr lang="en-US" sz="2400" dirty="0" smtClean="0"/>
              <a:t>Regulation Documentation </a:t>
            </a:r>
            <a:r>
              <a:rPr lang="en-US" sz="2400" dirty="0"/>
              <a:t>with a </a:t>
            </a:r>
            <a:r>
              <a:rPr lang="en-US" sz="2400" dirty="0" smtClean="0"/>
              <a:t>Design Rule Repository</a:t>
            </a:r>
            <a:endParaRPr lang="fr-FR" sz="2400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483768" y="2060848"/>
            <a:ext cx="3312368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/>
              <a:t>Anne MONCEAUX</a:t>
            </a:r>
          </a:p>
          <a:p>
            <a:pPr algn="r"/>
            <a:r>
              <a:rPr lang="en-US" sz="1600" i="1" dirty="0"/>
              <a:t>Airbus Group Innovation </a:t>
            </a:r>
          </a:p>
          <a:p>
            <a:pPr algn="r"/>
            <a:r>
              <a:rPr lang="en-US" sz="1600" i="1" dirty="0"/>
              <a:t>Louis ROUCH, </a:t>
            </a:r>
            <a:r>
              <a:rPr lang="en-US" sz="1600" i="1" dirty="0" err="1"/>
              <a:t>Ayhan</a:t>
            </a:r>
            <a:r>
              <a:rPr lang="en-US" sz="1600" i="1" dirty="0"/>
              <a:t> MOHOVIC</a:t>
            </a:r>
          </a:p>
          <a:p>
            <a:pPr algn="r"/>
            <a:r>
              <a:rPr lang="en-US" sz="1600" i="1" dirty="0"/>
              <a:t>Airbus SAS</a:t>
            </a:r>
          </a:p>
        </p:txBody>
      </p:sp>
    </p:spTree>
    <p:extLst>
      <p:ext uri="{BB962C8B-B14F-4D97-AF65-F5344CB8AC3E}">
        <p14:creationId xmlns:p14="http://schemas.microsoft.com/office/powerpoint/2010/main" val="26712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SIDP: “System Installation Design Principles”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7711-F412-4B4A-AA73-3C02C4A23745}" type="slidenum">
              <a:rPr lang="de-DE" altLang="de-DE" smtClean="0"/>
              <a:pPr/>
              <a:t>15</a:t>
            </a:fld>
            <a:endParaRPr lang="de-DE" altLang="de-DE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13" y="2122787"/>
            <a:ext cx="5799164" cy="362841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45" y="1772816"/>
            <a:ext cx="1744247" cy="2612425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71523"/>
            <a:ext cx="1823480" cy="2747424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4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and problem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75656" y="1700808"/>
            <a:ext cx="6984777" cy="3392362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SIDP documents explain how to install the aircraft systems and attach them to the structure. They capitalize the best practices &amp; proven technical solutions.</a:t>
            </a:r>
            <a:r>
              <a:rPr lang="en-US" altLang="fr-FR" sz="1600" dirty="0" smtClean="0"/>
              <a:t> 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fr-FR" sz="700" dirty="0" smtClean="0"/>
          </a:p>
          <a:p>
            <a:pPr marL="358775" algn="just">
              <a:lnSpc>
                <a:spcPct val="150000"/>
              </a:lnSpc>
              <a:spcBef>
                <a:spcPts val="0"/>
              </a:spcBef>
            </a:pPr>
            <a:r>
              <a:rPr lang="en-US" sz="1600" dirty="0" smtClean="0"/>
              <a:t>SIDP are </a:t>
            </a:r>
            <a:r>
              <a:rPr lang="en-US" altLang="fr-FR" sz="1600" dirty="0"/>
              <a:t>defined per</a:t>
            </a:r>
            <a:r>
              <a:rPr lang="en-US" altLang="fr-FR" sz="1600" dirty="0">
                <a:solidFill>
                  <a:srgbClr val="0070C0"/>
                </a:solidFill>
              </a:rPr>
              <a:t> ATA chapter </a:t>
            </a:r>
            <a:r>
              <a:rPr lang="en-US" altLang="fr-FR" sz="1600" dirty="0" smtClean="0"/>
              <a:t>(~functional domain) to </a:t>
            </a:r>
            <a:r>
              <a:rPr lang="en-US" altLang="fr-FR" sz="1600" dirty="0"/>
              <a:t>be applied for </a:t>
            </a:r>
            <a:r>
              <a:rPr lang="en-US" altLang="fr-FR" sz="1600" dirty="0">
                <a:solidFill>
                  <a:srgbClr val="0070C0"/>
                </a:solidFill>
              </a:rPr>
              <a:t>each given A/C </a:t>
            </a:r>
            <a:r>
              <a:rPr lang="en-US" altLang="fr-FR" sz="1600" dirty="0" smtClean="0">
                <a:solidFill>
                  <a:srgbClr val="0070C0"/>
                </a:solidFill>
              </a:rPr>
              <a:t>project</a:t>
            </a:r>
            <a:r>
              <a:rPr lang="en-US" altLang="fr-FR" sz="1600" dirty="0" smtClean="0"/>
              <a:t>: for example “A350 Electrical installation” </a:t>
            </a:r>
          </a:p>
          <a:p>
            <a:pPr marL="358775" algn="just">
              <a:lnSpc>
                <a:spcPct val="150000"/>
              </a:lnSpc>
              <a:spcBef>
                <a:spcPts val="0"/>
              </a:spcBef>
            </a:pPr>
            <a:endParaRPr lang="en-US" altLang="fr-FR" sz="700" dirty="0"/>
          </a:p>
          <a:p>
            <a:pPr marL="358775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fr-FR" sz="1600" dirty="0" smtClean="0"/>
              <a:t>SIPD are </a:t>
            </a:r>
            <a:r>
              <a:rPr lang="en-US" altLang="fr-FR" sz="1600" dirty="0" smtClean="0">
                <a:solidFill>
                  <a:srgbClr val="0070C0"/>
                </a:solidFill>
              </a:rPr>
              <a:t>open to Extended Enterprise</a:t>
            </a:r>
            <a:r>
              <a:rPr lang="en-US" altLang="fr-FR" sz="1600" dirty="0" smtClean="0"/>
              <a:t>: installation tasks are performed by risk sharing partners.</a:t>
            </a:r>
          </a:p>
          <a:p>
            <a:pPr marL="358775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fr-FR" sz="700" dirty="0" smtClean="0"/>
          </a:p>
          <a:p>
            <a:pPr marL="358775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fr-FR" sz="1600" dirty="0" smtClean="0"/>
              <a:t>SIDP </a:t>
            </a:r>
            <a:r>
              <a:rPr lang="en-US" sz="1600" dirty="0" smtClean="0"/>
              <a:t>are </a:t>
            </a:r>
            <a:r>
              <a:rPr lang="en-US" sz="1600" dirty="0" smtClean="0">
                <a:solidFill>
                  <a:srgbClr val="0070C0"/>
                </a:solidFill>
              </a:rPr>
              <a:t>living documents</a:t>
            </a:r>
            <a:r>
              <a:rPr lang="en-US" sz="1600" dirty="0" smtClean="0"/>
              <a:t>: during the aircraft development any new DP allowing to satisfy all targets/constraints can be added, assuming it is validated by Airbus dedicated committee.</a:t>
            </a:r>
          </a:p>
          <a:p>
            <a:pPr marL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fr-FR" sz="1600" dirty="0" smtClean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57442"/>
            <a:ext cx="1472298" cy="1811320"/>
          </a:xfrm>
          <a:prstGeom prst="rect">
            <a:avLst/>
          </a:prstGeom>
          <a:noFill/>
          <a:ln>
            <a:noFill/>
          </a:ln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36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Industrial high level needs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01" y="1332000"/>
            <a:ext cx="7920424" cy="4598182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2400" dirty="0" smtClean="0">
              <a:latin typeface="+mn-lt"/>
              <a:cs typeface="+mn-cs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  <a:cs typeface="+mn-cs"/>
              </a:rPr>
              <a:t>T</a:t>
            </a:r>
            <a:r>
              <a:rPr lang="en-US" sz="2400" dirty="0" smtClean="0">
                <a:latin typeface="+mn-lt"/>
                <a:cs typeface="+mn-cs"/>
              </a:rPr>
              <a:t>o improve SIDP creation, maintenance and consultation in order to:</a:t>
            </a:r>
          </a:p>
          <a:p>
            <a:pPr marL="0" indent="0">
              <a:buNone/>
            </a:pPr>
            <a:endParaRPr lang="en-US" sz="2400" dirty="0" smtClean="0">
              <a:latin typeface="+mn-lt"/>
              <a:cs typeface="+mn-cs"/>
            </a:endParaRPr>
          </a:p>
          <a:p>
            <a:pPr marL="452438"/>
            <a:r>
              <a:rPr lang="en-US" sz="2400" dirty="0" smtClean="0">
                <a:latin typeface="+mn-lt"/>
                <a:cs typeface="+mn-cs"/>
              </a:rPr>
              <a:t>save costs by supporting DP consultation / retrieval in accordance to the needs</a:t>
            </a:r>
          </a:p>
          <a:p>
            <a:pPr marL="452438"/>
            <a:endParaRPr lang="en-US" sz="1200" dirty="0" smtClean="0">
              <a:latin typeface="+mn-lt"/>
              <a:cs typeface="+mn-cs"/>
            </a:endParaRPr>
          </a:p>
          <a:p>
            <a:pPr marL="452438"/>
            <a:r>
              <a:rPr lang="en-US" sz="2400" dirty="0" smtClean="0">
                <a:latin typeface="+mn-lt"/>
                <a:cs typeface="+mn-cs"/>
              </a:rPr>
              <a:t>avoid non-compliance of design caused by DP updating lead times</a:t>
            </a:r>
          </a:p>
          <a:p>
            <a:pPr marL="452438"/>
            <a:endParaRPr lang="en-US" sz="1100" dirty="0" smtClean="0">
              <a:latin typeface="+mn-lt"/>
              <a:cs typeface="+mn-cs"/>
            </a:endParaRPr>
          </a:p>
          <a:p>
            <a:pPr marL="452438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n-lt"/>
                <a:cs typeface="+mn-cs"/>
              </a:rPr>
              <a:t>keep traceability with upstream regulations and requirements and downstream  design models</a:t>
            </a:r>
            <a:endParaRPr lang="en-US" sz="24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24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00" dirty="0"/>
              <a:t>Synchronization of regulation documentation with a design rule </a:t>
            </a:r>
            <a:r>
              <a:rPr lang="en-US" sz="3000" dirty="0" smtClean="0"/>
              <a:t>repository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663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472" cy="5040000"/>
          </a:xfrm>
        </p:spPr>
        <p:txBody>
          <a:bodyPr/>
          <a:lstStyle/>
          <a:p>
            <a:pPr marL="360362" lvl="1" indent="0">
              <a:buNone/>
            </a:pPr>
            <a:endParaRPr lang="en-US" sz="600" dirty="0" smtClean="0"/>
          </a:p>
          <a:p>
            <a:pPr marL="360362" lvl="1" indent="0">
              <a:buNone/>
            </a:pPr>
            <a:r>
              <a:rPr lang="en-US" dirty="0" smtClean="0"/>
              <a:t>Goal: synchronizing the SIDP database content with documentation</a:t>
            </a:r>
          </a:p>
          <a:p>
            <a:pPr lvl="2"/>
            <a:endParaRPr lang="en-US" sz="1050" dirty="0" smtClean="0"/>
          </a:p>
          <a:p>
            <a:pPr lvl="2"/>
            <a:r>
              <a:rPr lang="en-US" dirty="0" smtClean="0"/>
              <a:t>Create links between text fragments &amp; model elements (manual annotation?, semi-automatic?…)</a:t>
            </a:r>
          </a:p>
          <a:p>
            <a:pPr lvl="2"/>
            <a:r>
              <a:rPr lang="en-US" dirty="0" smtClean="0"/>
              <a:t>Manage consistent synchronization (manage changes)</a:t>
            </a:r>
          </a:p>
          <a:p>
            <a:pPr lvl="2"/>
            <a:endParaRPr lang="en-US" dirty="0" smtClean="0"/>
          </a:p>
        </p:txBody>
      </p:sp>
      <p:pic>
        <p:nvPicPr>
          <p:cNvPr id="7" name="Picture 5"/>
          <p:cNvPicPr/>
          <p:nvPr/>
        </p:nvPicPr>
        <p:blipFill>
          <a:blip r:embed="rId2"/>
          <a:srcRect l="803" t="2257" r="3003" b="4459"/>
          <a:stretch/>
        </p:blipFill>
        <p:spPr>
          <a:xfrm>
            <a:off x="988931" y="3180217"/>
            <a:ext cx="6480720" cy="3273119"/>
          </a:xfrm>
          <a:prstGeom prst="rect">
            <a:avLst/>
          </a:prstGeom>
          <a:ln>
            <a:noFill/>
          </a:ln>
        </p:spPr>
      </p:pic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768296" cy="828000"/>
          </a:xfrm>
        </p:spPr>
        <p:txBody>
          <a:bodyPr/>
          <a:lstStyle/>
          <a:p>
            <a:r>
              <a:rPr lang="en-US" dirty="0"/>
              <a:t>UC-FR-03 Synchronization of regulation documentation with a design rule repository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43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980728"/>
            <a:ext cx="8604448" cy="864096"/>
          </a:xfrm>
        </p:spPr>
        <p:txBody>
          <a:bodyPr/>
          <a:lstStyle/>
          <a:p>
            <a:r>
              <a:rPr lang="en-US" sz="2400" dirty="0" smtClean="0"/>
              <a:t>UC-FR-01 </a:t>
            </a:r>
            <a:r>
              <a:rPr lang="en-US" sz="2400" dirty="0" smtClean="0"/>
              <a:t>- </a:t>
            </a:r>
            <a:r>
              <a:rPr lang="en-US" sz="2400" dirty="0"/>
              <a:t>Synchronization between models and documents</a:t>
            </a:r>
            <a:endParaRPr lang="fr-FR" sz="2400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483768" y="2060848"/>
            <a:ext cx="3312368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 err="1"/>
              <a:t>Yvan</a:t>
            </a:r>
            <a:r>
              <a:rPr lang="en-US" sz="1600" i="1" dirty="0"/>
              <a:t> </a:t>
            </a:r>
            <a:r>
              <a:rPr lang="en-US" sz="1600" i="1" dirty="0" err="1"/>
              <a:t>lussaud</a:t>
            </a:r>
            <a:endParaRPr lang="en-US" sz="1600" i="1" dirty="0"/>
          </a:p>
          <a:p>
            <a:pPr algn="r"/>
            <a:r>
              <a:rPr lang="en-US" sz="1600" i="1" dirty="0"/>
              <a:t>OBEO</a:t>
            </a:r>
          </a:p>
        </p:txBody>
      </p:sp>
    </p:spTree>
    <p:extLst>
      <p:ext uri="{BB962C8B-B14F-4D97-AF65-F5344CB8AC3E}">
        <p14:creationId xmlns:p14="http://schemas.microsoft.com/office/powerpoint/2010/main" val="9127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768296" cy="828000"/>
          </a:xfrm>
        </p:spPr>
        <p:txBody>
          <a:bodyPr/>
          <a:lstStyle/>
          <a:p>
            <a:r>
              <a:rPr lang="en-US" dirty="0"/>
              <a:t>UC-FR-03 Synchronization of regulation documentation with a design rule repository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Approach: </a:t>
            </a:r>
            <a:r>
              <a:rPr lang="en-US" dirty="0" smtClean="0"/>
              <a:t>limited case on Electrical Installation functional domain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1800" dirty="0" smtClean="0"/>
              <a:t>(Confidential Data</a:t>
            </a:r>
            <a:r>
              <a:rPr lang="en-US" sz="1800" dirty="0"/>
              <a:t> </a:t>
            </a:r>
            <a:r>
              <a:rPr lang="en-US" sz="1800" dirty="0" smtClean="0"/>
              <a:t>- Non </a:t>
            </a:r>
            <a:r>
              <a:rPr lang="en-US" sz="1800" dirty="0"/>
              <a:t>Disclosure Agreement </a:t>
            </a:r>
            <a:r>
              <a:rPr lang="en-US" sz="1800" dirty="0" smtClean="0"/>
              <a:t>finalized </a:t>
            </a:r>
            <a:r>
              <a:rPr lang="en-US" sz="1800" dirty="0"/>
              <a:t>in June </a:t>
            </a:r>
            <a:r>
              <a:rPr lang="en-US" sz="1800" dirty="0" smtClean="0"/>
              <a:t>2015).</a:t>
            </a:r>
            <a:endParaRPr lang="en-US" sz="1800" dirty="0"/>
          </a:p>
          <a:p>
            <a:endParaRPr lang="en-US" dirty="0" smtClean="0"/>
          </a:p>
          <a:p>
            <a:pPr lvl="1"/>
            <a:r>
              <a:rPr lang="en-US" dirty="0" smtClean="0"/>
              <a:t>Text</a:t>
            </a:r>
          </a:p>
          <a:p>
            <a:pPr lvl="2"/>
            <a:r>
              <a:rPr lang="en-US" dirty="0" smtClean="0"/>
              <a:t>1 document: SIDP ATA 92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our industrial context SIDP are edited using </a:t>
            </a:r>
            <a:r>
              <a:rPr lang="en-US" dirty="0" smtClean="0"/>
              <a:t>MSWord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Models</a:t>
            </a:r>
          </a:p>
          <a:p>
            <a:pPr lvl="2"/>
            <a:r>
              <a:rPr lang="en-US" dirty="0"/>
              <a:t>An OWL model </a:t>
            </a:r>
            <a:r>
              <a:rPr lang="en-US" dirty="0" smtClean="0"/>
              <a:t>is built that reflects </a:t>
            </a:r>
            <a:r>
              <a:rPr lang="en-US" dirty="0"/>
              <a:t>the DB </a:t>
            </a:r>
            <a:r>
              <a:rPr lang="en-US" dirty="0" smtClean="0"/>
              <a:t>schema: “Rule ontology” (</a:t>
            </a:r>
            <a:r>
              <a:rPr lang="en-US" dirty="0"/>
              <a:t>30 classes, 35 object properties and 54 data </a:t>
            </a:r>
            <a:r>
              <a:rPr lang="en-US" dirty="0" smtClean="0"/>
              <a:t>properties)</a:t>
            </a:r>
          </a:p>
          <a:p>
            <a:pPr lvl="2"/>
            <a:endParaRPr lang="en-US" sz="1050" dirty="0"/>
          </a:p>
          <a:p>
            <a:pPr lvl="2"/>
            <a:r>
              <a:rPr lang="en-US" dirty="0"/>
              <a:t>Automatic population </a:t>
            </a:r>
            <a:r>
              <a:rPr lang="en-US" dirty="0" smtClean="0"/>
              <a:t>mechanism of </a:t>
            </a:r>
            <a:r>
              <a:rPr lang="en-US" dirty="0"/>
              <a:t>the model </a:t>
            </a:r>
            <a:r>
              <a:rPr lang="en-US" dirty="0" smtClean="0"/>
              <a:t>from a csv BD export produces the </a:t>
            </a:r>
            <a:r>
              <a:rPr lang="en-US" dirty="0" smtClean="0">
                <a:sym typeface="Wingdings" panose="05000000000000000000" pitchFamily="2" charset="2"/>
              </a:rPr>
              <a:t>KB (45781 triples)</a:t>
            </a:r>
          </a:p>
          <a:p>
            <a:pPr marL="625475" lvl="2" indent="0">
              <a:buNone/>
            </a:pPr>
            <a:endParaRPr lang="en-US" dirty="0"/>
          </a:p>
          <a:p>
            <a:pPr marL="625475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472" cy="5040000"/>
          </a:xfrm>
        </p:spPr>
        <p:txBody>
          <a:bodyPr/>
          <a:lstStyle/>
          <a:p>
            <a:pPr marL="360362" lvl="1" indent="0">
              <a:buNone/>
            </a:pPr>
            <a:endParaRPr lang="en-US" sz="600" dirty="0" smtClean="0"/>
          </a:p>
          <a:p>
            <a:pPr marL="360362" lvl="1" indent="0">
              <a:buNone/>
            </a:pPr>
            <a:r>
              <a:rPr lang="en-US" dirty="0" smtClean="0"/>
              <a:t>Status 1</a:t>
            </a:r>
            <a:r>
              <a:rPr lang="en-US" baseline="30000" dirty="0" smtClean="0"/>
              <a:t>st</a:t>
            </a:r>
            <a:r>
              <a:rPr lang="en-US" dirty="0" smtClean="0"/>
              <a:t> iteration: synchronizing the SIDP KB content and text part</a:t>
            </a:r>
          </a:p>
          <a:p>
            <a:pPr lvl="2"/>
            <a:endParaRPr lang="en-US" dirty="0" smtClean="0"/>
          </a:p>
        </p:txBody>
      </p:sp>
      <p:pic>
        <p:nvPicPr>
          <p:cNvPr id="7" name="Picture 5"/>
          <p:cNvPicPr/>
          <p:nvPr/>
        </p:nvPicPr>
        <p:blipFill>
          <a:blip r:embed="rId2"/>
          <a:srcRect l="803" t="2257" r="3003" b="4459"/>
          <a:stretch/>
        </p:blipFill>
        <p:spPr>
          <a:xfrm>
            <a:off x="971600" y="2420888"/>
            <a:ext cx="7209728" cy="3599960"/>
          </a:xfrm>
          <a:prstGeom prst="rect">
            <a:avLst/>
          </a:prstGeom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11811"/>
            <a:ext cx="2740768" cy="2618111"/>
          </a:xfrm>
          <a:prstGeom prst="rect">
            <a:avLst/>
          </a:prstGeom>
          <a:noFill/>
          <a:ln w="76200">
            <a:solidFill>
              <a:srgbClr val="00A65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70697" y="2789705"/>
            <a:ext cx="3379912" cy="2862322"/>
          </a:xfrm>
          <a:prstGeom prst="rect">
            <a:avLst/>
          </a:prstGeom>
          <a:solidFill>
            <a:schemeClr val="bg1"/>
          </a:solidFill>
          <a:ln w="57150">
            <a:solidFill>
              <a:srgbClr val="00A65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Thermal </a:t>
            </a:r>
            <a:r>
              <a:rPr lang="en-US" dirty="0"/>
              <a:t>variation shall be taken into account</a:t>
            </a:r>
          </a:p>
          <a:p>
            <a:r>
              <a:rPr lang="en-US" dirty="0"/>
              <a:t>Structural deformation shall be taken into account</a:t>
            </a:r>
          </a:p>
          <a:p>
            <a:r>
              <a:rPr lang="en-US" dirty="0"/>
              <a:t>Pressurization Variation shall be taken into account</a:t>
            </a:r>
          </a:p>
          <a:p>
            <a:r>
              <a:rPr lang="en-US" dirty="0"/>
              <a:t>Component/Item/Object shall be qualified to withstand temperature reached by the routes they are in contact </a:t>
            </a:r>
            <a:r>
              <a:rPr lang="en-US" dirty="0" smtClean="0"/>
              <a:t>with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92259" y="4005064"/>
            <a:ext cx="2736304" cy="1151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Textual part = rule sentences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23528" y="3994607"/>
            <a:ext cx="2736304" cy="1151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Model part = rule KB</a:t>
            </a:r>
            <a:endParaRPr lang="en-GB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768296" cy="828000"/>
          </a:xfrm>
        </p:spPr>
        <p:txBody>
          <a:bodyPr/>
          <a:lstStyle/>
          <a:p>
            <a:r>
              <a:rPr lang="en-US" dirty="0"/>
              <a:t>UC-FR-03 Synchronization of regulation documentation with a design rule repository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980728"/>
            <a:ext cx="8604448" cy="864096"/>
          </a:xfrm>
        </p:spPr>
        <p:txBody>
          <a:bodyPr/>
          <a:lstStyle/>
          <a:p>
            <a:r>
              <a:rPr lang="en-US" sz="2400" dirty="0" smtClean="0"/>
              <a:t>UC-FR-04 </a:t>
            </a:r>
            <a:r>
              <a:rPr lang="en-US" sz="2400" dirty="0" smtClean="0"/>
              <a:t>- </a:t>
            </a:r>
            <a:r>
              <a:rPr lang="en-US" sz="2400" dirty="0"/>
              <a:t>Production of a </a:t>
            </a:r>
            <a:r>
              <a:rPr lang="en-US" sz="2400" dirty="0" smtClean="0"/>
              <a:t>Context Specific Design Document</a:t>
            </a:r>
            <a:endParaRPr lang="fr-FR" sz="2400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483768" y="2060848"/>
            <a:ext cx="3312368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/>
              <a:t>Anne MONCEAUX</a:t>
            </a:r>
          </a:p>
          <a:p>
            <a:pPr algn="r"/>
            <a:r>
              <a:rPr lang="en-US" sz="1600" i="1" dirty="0"/>
              <a:t>Airbus Group Innovation </a:t>
            </a:r>
          </a:p>
          <a:p>
            <a:pPr algn="r"/>
            <a:r>
              <a:rPr lang="en-US" sz="1600" i="1" dirty="0"/>
              <a:t>Louis ROUCH, </a:t>
            </a:r>
            <a:r>
              <a:rPr lang="en-US" sz="1600" i="1" dirty="0" err="1"/>
              <a:t>Ayhan</a:t>
            </a:r>
            <a:r>
              <a:rPr lang="en-US" sz="1600" i="1" dirty="0"/>
              <a:t> MOHOVIC</a:t>
            </a:r>
          </a:p>
          <a:p>
            <a:pPr algn="r"/>
            <a:r>
              <a:rPr lang="en-US" sz="1600" i="1" dirty="0"/>
              <a:t>Airbus SAS</a:t>
            </a:r>
          </a:p>
        </p:txBody>
      </p:sp>
    </p:spTree>
    <p:extLst>
      <p:ext uri="{BB962C8B-B14F-4D97-AF65-F5344CB8AC3E}">
        <p14:creationId xmlns:p14="http://schemas.microsoft.com/office/powerpoint/2010/main" val="41076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408256" cy="828000"/>
          </a:xfrm>
        </p:spPr>
        <p:txBody>
          <a:bodyPr/>
          <a:lstStyle/>
          <a:p>
            <a:r>
              <a:rPr lang="en-US" dirty="0" smtClean="0"/>
              <a:t>UC-FR-04 </a:t>
            </a:r>
            <a:r>
              <a:rPr lang="en-US" dirty="0"/>
              <a:t>Production of a context specific design document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472" cy="5040000"/>
          </a:xfrm>
        </p:spPr>
        <p:txBody>
          <a:bodyPr/>
          <a:lstStyle/>
          <a:p>
            <a:pPr marL="360362" lvl="1" indent="0">
              <a:buNone/>
            </a:pPr>
            <a:endParaRPr lang="en-US" sz="600" dirty="0" smtClean="0"/>
          </a:p>
          <a:p>
            <a:pPr marL="360362" lvl="1" indent="0">
              <a:buNone/>
            </a:pPr>
            <a:r>
              <a:rPr lang="en-US" dirty="0" smtClean="0"/>
              <a:t>Goal: producing document according </a:t>
            </a:r>
            <a:r>
              <a:rPr lang="en-US" dirty="0"/>
              <a:t>to usage “needs” </a:t>
            </a:r>
            <a:endParaRPr lang="en-US" dirty="0" smtClean="0"/>
          </a:p>
          <a:p>
            <a:pPr marL="360362" lvl="1" indent="0">
              <a:buNone/>
            </a:pPr>
            <a:endParaRPr lang="en-US" sz="1400" dirty="0" smtClean="0"/>
          </a:p>
          <a:p>
            <a:pPr lvl="2"/>
            <a:r>
              <a:rPr lang="en-US" dirty="0" smtClean="0"/>
              <a:t>Produce “filtered” document with subset </a:t>
            </a:r>
            <a:r>
              <a:rPr lang="en-US" dirty="0"/>
              <a:t>of Design Principle textual </a:t>
            </a:r>
            <a:r>
              <a:rPr lang="en-US" dirty="0" smtClean="0"/>
              <a:t>elements according to usage “needs”</a:t>
            </a:r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rcRect l="803" t="2257" r="3003" b="4459"/>
          <a:stretch/>
        </p:blipFill>
        <p:spPr>
          <a:xfrm>
            <a:off x="1115616" y="3180217"/>
            <a:ext cx="6480720" cy="32731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829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000" y="144000"/>
            <a:ext cx="6768296" cy="828000"/>
          </a:xfrm>
        </p:spPr>
        <p:txBody>
          <a:bodyPr/>
          <a:lstStyle/>
          <a:p>
            <a:r>
              <a:rPr lang="en-US" dirty="0"/>
              <a:t>UC-FR-04 Production of a context specific design document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Approach: </a:t>
            </a:r>
            <a:endParaRPr lang="en-US" dirty="0" smtClean="0"/>
          </a:p>
          <a:p>
            <a:pPr marL="615950" lvl="2" indent="-342900"/>
            <a:r>
              <a:rPr lang="en-US" dirty="0"/>
              <a:t>use case Electrical Installation functional domain</a:t>
            </a:r>
          </a:p>
          <a:p>
            <a:pPr marL="615950" lvl="2" indent="-342900"/>
            <a:r>
              <a:rPr lang="en-US" dirty="0" smtClean="0"/>
              <a:t>Confidential Data - Non Disclosure Agreement finalized in June 2015</a:t>
            </a:r>
          </a:p>
          <a:p>
            <a:pPr marL="615950" lvl="2" indent="-342900"/>
            <a:r>
              <a:rPr lang="en-US" dirty="0" smtClean="0"/>
              <a:t>Use model elements to retrieve relevant Design Principles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en-US" sz="1800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Text</a:t>
            </a:r>
          </a:p>
          <a:p>
            <a:pPr marL="615950" lvl="2" indent="-342900"/>
            <a:r>
              <a:rPr lang="en-US" dirty="0"/>
              <a:t>1 document: SIDP ATA 92</a:t>
            </a:r>
          </a:p>
          <a:p>
            <a:pPr marL="615950" lvl="2" indent="-342900"/>
            <a:r>
              <a:rPr lang="en-US" dirty="0"/>
              <a:t>In our industrial context SIDP are edited using MSWord</a:t>
            </a:r>
          </a:p>
          <a:p>
            <a:pPr lvl="2"/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dirty="0"/>
              <a:t>Models</a:t>
            </a:r>
          </a:p>
          <a:p>
            <a:pPr marL="615950" lvl="2" indent="-342900"/>
            <a:r>
              <a:rPr lang="en-US" dirty="0"/>
              <a:t>The previous Rule KB (populated Rule ontology)</a:t>
            </a:r>
          </a:p>
          <a:p>
            <a:pPr marL="615950" lvl="2" indent="-342900"/>
            <a:r>
              <a:rPr lang="en-US" sz="2000" dirty="0">
                <a:solidFill>
                  <a:srgbClr val="0070C0"/>
                </a:solidFill>
              </a:rPr>
              <a:t>Component ontology </a:t>
            </a:r>
            <a:r>
              <a:rPr lang="en-US" dirty="0"/>
              <a:t>(476 classes, 21 </a:t>
            </a:r>
            <a:r>
              <a:rPr lang="en-US" dirty="0" err="1"/>
              <a:t>ObjectProperties</a:t>
            </a:r>
            <a:r>
              <a:rPr lang="en-US" dirty="0"/>
              <a:t> and 35 </a:t>
            </a:r>
            <a:r>
              <a:rPr lang="en-US" dirty="0" err="1"/>
              <a:t>DataProperties</a:t>
            </a:r>
            <a:r>
              <a:rPr lang="en-US" dirty="0"/>
              <a:t>)</a:t>
            </a:r>
          </a:p>
          <a:p>
            <a:pPr lvl="2"/>
            <a:endParaRPr lang="en-US" dirty="0" smtClean="0">
              <a:sym typeface="Wingdings" panose="05000000000000000000" pitchFamily="2" charset="2"/>
            </a:endParaRPr>
          </a:p>
          <a:p>
            <a:pPr marL="625475" lvl="2" indent="0">
              <a:buNone/>
            </a:pPr>
            <a:endParaRPr lang="en-US" dirty="0"/>
          </a:p>
          <a:p>
            <a:pPr marL="625475" lvl="2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8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 classes taxonomy</a:t>
            </a:r>
            <a:endParaRPr lang="en-GB" dirty="0"/>
          </a:p>
        </p:txBody>
      </p:sp>
      <p:grpSp>
        <p:nvGrpSpPr>
          <p:cNvPr id="54" name="Group 53"/>
          <p:cNvGrpSpPr/>
          <p:nvPr/>
        </p:nvGrpSpPr>
        <p:grpSpPr>
          <a:xfrm>
            <a:off x="395536" y="2320384"/>
            <a:ext cx="5946811" cy="2620468"/>
            <a:chOff x="546767" y="1795828"/>
            <a:chExt cx="8385934" cy="3422628"/>
          </a:xfrm>
        </p:grpSpPr>
        <p:sp>
          <p:nvSpPr>
            <p:cNvPr id="4" name="Rectangle 3"/>
            <p:cNvSpPr/>
            <p:nvPr/>
          </p:nvSpPr>
          <p:spPr>
            <a:xfrm>
              <a:off x="546767" y="1954612"/>
              <a:ext cx="4884143" cy="35726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 sz="12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894116" y="2311877"/>
              <a:ext cx="1978920" cy="1746627"/>
              <a:chOff x="2411760" y="2744924"/>
              <a:chExt cx="1692188" cy="158417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411760" y="2744924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3257854" y="3483006"/>
                <a:ext cx="1584176" cy="108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679187" y="3185190"/>
              <a:ext cx="1040348" cy="1627539"/>
              <a:chOff x="3106327" y="3537012"/>
              <a:chExt cx="889609" cy="1584176"/>
            </a:xfrm>
          </p:grpSpPr>
          <p:sp>
            <p:nvSpPr>
              <p:cNvPr id="8" name="Rectangle 7"/>
              <p:cNvSpPr/>
              <p:nvPr/>
            </p:nvSpPr>
            <p:spPr>
              <a:xfrm rot="16200000">
                <a:off x="3149842" y="4275094"/>
                <a:ext cx="1584176" cy="10801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9" name="Flowchart: Delay 8"/>
              <p:cNvSpPr/>
              <p:nvPr/>
            </p:nvSpPr>
            <p:spPr>
              <a:xfrm rot="10800000">
                <a:off x="3106327" y="4212772"/>
                <a:ext cx="828092" cy="840849"/>
              </a:xfrm>
              <a:prstGeom prst="flowChartDelay">
                <a:avLst/>
              </a:prstGeom>
              <a:noFill/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97390" y="3297325"/>
              <a:ext cx="700408" cy="432291"/>
              <a:chOff x="5364088" y="3623219"/>
              <a:chExt cx="598924" cy="392084"/>
            </a:xfrm>
          </p:grpSpPr>
          <p:sp>
            <p:nvSpPr>
              <p:cNvPr id="11" name="Flowchart: Process 10"/>
              <p:cNvSpPr/>
              <p:nvPr/>
            </p:nvSpPr>
            <p:spPr>
              <a:xfrm>
                <a:off x="5364088" y="3789040"/>
                <a:ext cx="576064" cy="45719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2" name="Flowchart: Process 11"/>
              <p:cNvSpPr/>
              <p:nvPr/>
            </p:nvSpPr>
            <p:spPr>
              <a:xfrm rot="16200000">
                <a:off x="5744110" y="3796400"/>
                <a:ext cx="392084" cy="45721"/>
              </a:xfrm>
              <a:prstGeom prst="flowChartProcess">
                <a:avLst/>
              </a:prstGeom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109335" y="2272999"/>
              <a:ext cx="282336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</a:t>
              </a:r>
              <a:r>
                <a:rPr lang="en-GB" sz="1600" dirty="0" err="1"/>
                <a:t>Structural_Element</a:t>
              </a:r>
              <a:r>
                <a:rPr lang="en-GB" sz="1600" dirty="0"/>
                <a:t>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7336" y="2981586"/>
              <a:ext cx="1427291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“Bracket”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68444" y="3480150"/>
              <a:ext cx="1563916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“Fastener”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22144" y="3998960"/>
              <a:ext cx="1391847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/>
                <a:t>“</a:t>
              </a:r>
              <a:r>
                <a:rPr lang="en-GB" sz="1600" dirty="0" err="1"/>
                <a:t>Pclamp</a:t>
              </a:r>
              <a:r>
                <a:rPr lang="en-GB" sz="1600" dirty="0"/>
                <a:t>”</a:t>
              </a:r>
            </a:p>
          </p:txBody>
        </p:sp>
        <p:cxnSp>
          <p:nvCxnSpPr>
            <p:cNvPr id="19" name="Straight Arrow Connector 18"/>
            <p:cNvCxnSpPr>
              <a:stCxn id="14" idx="1"/>
              <a:endCxn id="4" idx="3"/>
            </p:cNvCxnSpPr>
            <p:nvPr/>
          </p:nvCxnSpPr>
          <p:spPr>
            <a:xfrm flipH="1" flipV="1">
              <a:off x="5430910" y="2133245"/>
              <a:ext cx="678425" cy="3693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873038" y="2864662"/>
              <a:ext cx="2393926" cy="2977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2" idx="2"/>
            </p:cNvCxnSpPr>
            <p:nvPr/>
          </p:nvCxnSpPr>
          <p:spPr>
            <a:xfrm flipH="1" flipV="1">
              <a:off x="3997800" y="3513471"/>
              <a:ext cx="2281722" cy="1407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719535" y="4272935"/>
              <a:ext cx="2637677" cy="1332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220442" y="1795828"/>
              <a:ext cx="3621002" cy="3422628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 sz="12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60534" y="4744213"/>
              <a:ext cx="1642308" cy="459159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sz="1600" dirty="0">
                  <a:solidFill>
                    <a:srgbClr val="00B050"/>
                  </a:solidFill>
                </a:rPr>
                <a:t>“Assembly”</a:t>
              </a:r>
            </a:p>
          </p:txBody>
        </p:sp>
        <p:cxnSp>
          <p:nvCxnSpPr>
            <p:cNvPr id="45" name="Straight Arrow Connector 44"/>
            <p:cNvCxnSpPr>
              <a:stCxn id="44" idx="1"/>
              <a:endCxn id="28" idx="5"/>
            </p:cNvCxnSpPr>
            <p:nvPr/>
          </p:nvCxnSpPr>
          <p:spPr>
            <a:xfrm flipH="1" flipV="1">
              <a:off x="4311161" y="4717223"/>
              <a:ext cx="1349373" cy="256569"/>
            </a:xfrm>
            <a:prstGeom prst="straightConnector1">
              <a:avLst/>
            </a:prstGeom>
            <a:ln>
              <a:solidFill>
                <a:srgbClr val="00924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6036982" y="1864489"/>
            <a:ext cx="2890190" cy="4084791"/>
            <a:chOff x="7131922" y="1260351"/>
            <a:chExt cx="3379916" cy="4503672"/>
          </a:xfrm>
        </p:grpSpPr>
        <p:sp>
          <p:nvSpPr>
            <p:cNvPr id="35" name="Rectangle 34"/>
            <p:cNvSpPr/>
            <p:nvPr/>
          </p:nvSpPr>
          <p:spPr>
            <a:xfrm>
              <a:off x="7131922" y="2971568"/>
              <a:ext cx="1018631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Physical component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42402" y="3768615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Clamp</a:t>
              </a:r>
            </a:p>
          </p:txBody>
        </p:sp>
        <p:cxnSp>
          <p:nvCxnSpPr>
            <p:cNvPr id="38" name="Straight Arrow Connector 37"/>
            <p:cNvCxnSpPr>
              <a:stCxn id="36" idx="0"/>
              <a:endCxn id="35" idx="2"/>
            </p:cNvCxnSpPr>
            <p:nvPr/>
          </p:nvCxnSpPr>
          <p:spPr>
            <a:xfrm flipH="1" flipV="1">
              <a:off x="7641238" y="3447921"/>
              <a:ext cx="595501" cy="32069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742402" y="4518848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P-Clamp</a:t>
              </a:r>
            </a:p>
          </p:txBody>
        </p:sp>
        <p:cxnSp>
          <p:nvCxnSpPr>
            <p:cNvPr id="40" name="Straight Arrow Connector 39"/>
            <p:cNvCxnSpPr>
              <a:stCxn id="39" idx="0"/>
            </p:cNvCxnSpPr>
            <p:nvPr/>
          </p:nvCxnSpPr>
          <p:spPr>
            <a:xfrm flipH="1" flipV="1">
              <a:off x="8231852" y="4225608"/>
              <a:ext cx="4887" cy="29324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7742402" y="5287670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P-Clamp NSA5516</a:t>
              </a:r>
            </a:p>
          </p:txBody>
        </p:sp>
        <p:cxnSp>
          <p:nvCxnSpPr>
            <p:cNvPr id="42" name="Straight Arrow Connector 41"/>
            <p:cNvCxnSpPr>
              <a:stCxn id="41" idx="0"/>
            </p:cNvCxnSpPr>
            <p:nvPr/>
          </p:nvCxnSpPr>
          <p:spPr>
            <a:xfrm flipH="1" flipV="1">
              <a:off x="8231853" y="4987633"/>
              <a:ext cx="4886" cy="30003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8307558" y="2962220"/>
              <a:ext cx="104949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Attachment device</a:t>
              </a:r>
            </a:p>
          </p:txBody>
        </p:sp>
        <p:cxnSp>
          <p:nvCxnSpPr>
            <p:cNvPr id="46" name="Straight Arrow Connector 45"/>
            <p:cNvCxnSpPr>
              <a:stCxn id="36" idx="0"/>
              <a:endCxn id="43" idx="2"/>
            </p:cNvCxnSpPr>
            <p:nvPr/>
          </p:nvCxnSpPr>
          <p:spPr>
            <a:xfrm flipV="1">
              <a:off x="8236739" y="3438573"/>
              <a:ext cx="595568" cy="33004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714744" y="1836415"/>
              <a:ext cx="1039105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Component</a:t>
              </a:r>
            </a:p>
          </p:txBody>
        </p:sp>
        <p:cxnSp>
          <p:nvCxnSpPr>
            <p:cNvPr id="48" name="Straight Arrow Connector 47"/>
            <p:cNvCxnSpPr>
              <a:stCxn id="43" idx="0"/>
              <a:endCxn id="47" idx="2"/>
            </p:cNvCxnSpPr>
            <p:nvPr/>
          </p:nvCxnSpPr>
          <p:spPr>
            <a:xfrm flipH="1" flipV="1">
              <a:off x="8234296" y="2312768"/>
              <a:ext cx="598011" cy="64945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5" idx="0"/>
              <a:endCxn id="47" idx="2"/>
            </p:cNvCxnSpPr>
            <p:nvPr/>
          </p:nvCxnSpPr>
          <p:spPr>
            <a:xfrm flipV="1">
              <a:off x="7641238" y="2312768"/>
              <a:ext cx="593058" cy="6588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9523164" y="1827509"/>
              <a:ext cx="988674" cy="476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Assembly</a:t>
              </a:r>
            </a:p>
          </p:txBody>
        </p:sp>
        <p:cxnSp>
          <p:nvCxnSpPr>
            <p:cNvPr id="59" name="Curved Connector 58"/>
            <p:cNvCxnSpPr>
              <a:stCxn id="47" idx="0"/>
              <a:endCxn id="57" idx="0"/>
            </p:cNvCxnSpPr>
            <p:nvPr/>
          </p:nvCxnSpPr>
          <p:spPr bwMode="auto">
            <a:xfrm rot="5400000" flipH="1" flipV="1">
              <a:off x="9121445" y="940360"/>
              <a:ext cx="8906" cy="1783205"/>
            </a:xfrm>
            <a:prstGeom prst="curvedConnector3">
              <a:avLst>
                <a:gd name="adj1" fmla="val 2929908"/>
              </a:avLst>
            </a:prstGeom>
            <a:solidFill>
              <a:schemeClr val="bg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61"/>
            <p:cNvSpPr txBox="1"/>
            <p:nvPr/>
          </p:nvSpPr>
          <p:spPr>
            <a:xfrm>
              <a:off x="8703829" y="1260351"/>
              <a:ext cx="1301363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ObjectProperties</a:t>
              </a:r>
              <a:endParaRPr lang="en-GB" sz="105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245850" y="2484487"/>
              <a:ext cx="915192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/>
                <a:t>subClassOf</a:t>
              </a:r>
              <a:endParaRPr lang="en-GB" sz="105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18367" y="3975618"/>
              <a:ext cx="84395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Rdfs:label</a:t>
              </a:r>
              <a:endParaRPr lang="en-GB" sz="105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18367" y="4213794"/>
              <a:ext cx="1147645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Skos:prefLabel</a:t>
              </a:r>
              <a:endParaRPr lang="en-GB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056" y="3693884"/>
              <a:ext cx="1597554" cy="2799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050" dirty="0" err="1" smtClean="0"/>
                <a:t>AnnotationProperties</a:t>
              </a:r>
              <a:endParaRPr lang="en-GB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37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 classes taxonomy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508081" y="2075309"/>
            <a:ext cx="5287083" cy="877234"/>
            <a:chOff x="508431" y="5004767"/>
            <a:chExt cx="6182949" cy="967191"/>
          </a:xfrm>
        </p:grpSpPr>
        <p:sp>
          <p:nvSpPr>
            <p:cNvPr id="26" name="TextBox 25"/>
            <p:cNvSpPr txBox="1"/>
            <p:nvPr/>
          </p:nvSpPr>
          <p:spPr>
            <a:xfrm>
              <a:off x="1230212" y="5004767"/>
              <a:ext cx="5461168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</a:rPr>
                <a:t>“P-clamp    NSA5516    can be fixed on X with Y”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29" name="Line Callout 2 (Accent Bar) 28"/>
            <p:cNvSpPr/>
            <p:nvPr/>
          </p:nvSpPr>
          <p:spPr>
            <a:xfrm>
              <a:off x="1448864" y="5401889"/>
              <a:ext cx="948976" cy="142679"/>
            </a:xfrm>
            <a:prstGeom prst="accentCallout2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8431" y="5550428"/>
              <a:ext cx="2670755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dirty="0" smtClean="0"/>
                <a:t>“Physical component”</a:t>
              </a:r>
              <a:endParaRPr lang="en-GB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04638" y="5550428"/>
              <a:ext cx="2570200" cy="421530"/>
            </a:xfrm>
            <a:prstGeom prst="rect">
              <a:avLst/>
            </a:prstGeom>
            <a:noFill/>
          </p:spPr>
          <p:txBody>
            <a:bodyPr wrap="none" lIns="104306" tIns="52153" rIns="104306" bIns="52153" rtlCol="0">
              <a:spAutoFit/>
            </a:bodyPr>
            <a:lstStyle/>
            <a:p>
              <a:r>
                <a:rPr lang="en-GB" dirty="0" smtClean="0"/>
                <a:t>“Standard reference”</a:t>
              </a:r>
              <a:endParaRPr lang="en-GB" dirty="0"/>
            </a:p>
          </p:txBody>
        </p:sp>
        <p:sp>
          <p:nvSpPr>
            <p:cNvPr id="32" name="Line Callout 2 (Accent Bar) 31"/>
            <p:cNvSpPr/>
            <p:nvPr/>
          </p:nvSpPr>
          <p:spPr>
            <a:xfrm>
              <a:off x="2638086" y="5420357"/>
              <a:ext cx="854476" cy="124211"/>
            </a:xfrm>
            <a:prstGeom prst="accentCallout2">
              <a:avLst>
                <a:gd name="adj1" fmla="val 94412"/>
                <a:gd name="adj2" fmla="val 85406"/>
                <a:gd name="adj3" fmla="val 94413"/>
                <a:gd name="adj4" fmla="val 125309"/>
                <a:gd name="adj5" fmla="val 229434"/>
                <a:gd name="adj6" fmla="val 150985"/>
              </a:avLst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4306" tIns="52153" rIns="104306" bIns="52153"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3529" y="3933056"/>
            <a:ext cx="6408711" cy="892536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>
            <a:defPPr>
              <a:defRPr lang="nl-NL"/>
            </a:defPPr>
            <a:lvl2pPr marL="441325" lvl="1" indent="-27305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GB" dirty="0"/>
              <a:t>NLP </a:t>
            </a:r>
            <a:r>
              <a:rPr lang="en-GB" sz="2000" dirty="0">
                <a:solidFill>
                  <a:srgbClr val="0070C0"/>
                </a:solidFill>
              </a:rPr>
              <a:t>Parsing</a:t>
            </a:r>
            <a:r>
              <a:rPr lang="en-GB" sz="2000" dirty="0"/>
              <a:t> </a:t>
            </a:r>
            <a:r>
              <a:rPr lang="en-GB" sz="2000" dirty="0" smtClean="0"/>
              <a:t> </a:t>
            </a:r>
            <a:r>
              <a:rPr lang="en-GB" dirty="0" smtClean="0"/>
              <a:t>uses this taxonomy. </a:t>
            </a:r>
            <a:r>
              <a:rPr lang="en-GB" sz="1600" dirty="0" smtClean="0"/>
              <a:t>Labels + assumptions such as  a physical component may be referred to using its name or its reference or both concatenated</a:t>
            </a:r>
            <a:endParaRPr lang="en-GB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23529" y="4870917"/>
            <a:ext cx="8208912" cy="677092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441325" lvl="1" indent="-27305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rule: a rule applying to a component type (Attachment device) applies to its subtypes (P-clamp)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23529" y="5560220"/>
            <a:ext cx="8208912" cy="677092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marL="441325" lvl="1" indent="-27305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display : when searching rules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applying to a component type (P-Camp)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retrieve and display rules applying to super-types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165785"/>
            <a:ext cx="2491341" cy="3531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91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SPARQL queries 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54" y="2609123"/>
            <a:ext cx="6726130" cy="391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472" cy="5040000"/>
          </a:xfrm>
        </p:spPr>
        <p:txBody>
          <a:bodyPr/>
          <a:lstStyle/>
          <a:p>
            <a:pPr marL="360362" lvl="1" indent="0">
              <a:buNone/>
            </a:pPr>
            <a:endParaRPr lang="en-US" sz="600" dirty="0" smtClean="0"/>
          </a:p>
          <a:p>
            <a:pPr marL="360362" lvl="1" indent="0">
              <a:buNone/>
            </a:pPr>
            <a:r>
              <a:rPr lang="en-US" dirty="0" smtClean="0"/>
              <a:t>Status : model based queries specification</a:t>
            </a:r>
          </a:p>
          <a:p>
            <a:pPr lvl="2"/>
            <a:r>
              <a:rPr lang="en-GB" dirty="0"/>
              <a:t>Preliminary study with </a:t>
            </a:r>
            <a:r>
              <a:rPr lang="en-GB" dirty="0" err="1"/>
              <a:t>Loria</a:t>
            </a:r>
            <a:r>
              <a:rPr lang="en-GB" dirty="0"/>
              <a:t> (Text to RDF)</a:t>
            </a:r>
          </a:p>
          <a:p>
            <a:pPr lvl="2"/>
            <a:r>
              <a:rPr lang="en-US" dirty="0"/>
              <a:t>1 internship on </a:t>
            </a:r>
            <a:r>
              <a:rPr lang="en-US" dirty="0" err="1"/>
              <a:t>RDFizer</a:t>
            </a:r>
            <a:r>
              <a:rPr lang="en-US" dirty="0"/>
              <a:t> and Query </a:t>
            </a:r>
            <a:r>
              <a:rPr lang="en-US" dirty="0" smtClean="0"/>
              <a:t>management</a:t>
            </a:r>
            <a:endParaRPr lang="en-GB" dirty="0"/>
          </a:p>
          <a:p>
            <a:pPr marL="625475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25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980728"/>
            <a:ext cx="8604448" cy="864096"/>
          </a:xfrm>
        </p:spPr>
        <p:txBody>
          <a:bodyPr/>
          <a:lstStyle/>
          <a:p>
            <a:r>
              <a:rPr lang="en-US" sz="2400" dirty="0" smtClean="0"/>
              <a:t>UC-TR-01 </a:t>
            </a:r>
            <a:r>
              <a:rPr lang="en-US" sz="2400" dirty="0" smtClean="0"/>
              <a:t>- </a:t>
            </a:r>
            <a:r>
              <a:rPr lang="en-US" sz="2400" dirty="0"/>
              <a:t>Production of a </a:t>
            </a:r>
            <a:r>
              <a:rPr lang="en-US" sz="2400" dirty="0" smtClean="0"/>
              <a:t>Context Specific Design Document</a:t>
            </a:r>
            <a:endParaRPr lang="fr-FR" sz="2400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483768" y="2060848"/>
            <a:ext cx="3312368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 smtClean="0"/>
              <a:t>us </a:t>
            </a:r>
            <a:r>
              <a:rPr lang="en-US" sz="1600" i="1" dirty="0"/>
              <a:t>SAS</a:t>
            </a:r>
          </a:p>
        </p:txBody>
      </p:sp>
    </p:spTree>
    <p:extLst>
      <p:ext uri="{BB962C8B-B14F-4D97-AF65-F5344CB8AC3E}">
        <p14:creationId xmlns:p14="http://schemas.microsoft.com/office/powerpoint/2010/main" val="29897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attention!</a:t>
            </a:r>
            <a:br>
              <a:rPr lang="fr-FR" dirty="0" smtClean="0"/>
            </a:br>
            <a:r>
              <a:rPr lang="fr-FR" dirty="0" err="1" smtClean="0"/>
              <a:t>Any</a:t>
            </a:r>
            <a:r>
              <a:rPr lang="fr-FR" dirty="0" smtClean="0"/>
              <a:t> question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799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UC-FR-01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Synchronization between models and documents</a:t>
            </a:r>
            <a:endParaRPr lang="en-US" sz="2000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29010307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UC-FR-01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Sirius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89670037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9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UC-FR-01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Development of Sirius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4542820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58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UC-FR-01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Problematic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32210794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78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UC-FR-01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Concern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32182649"/>
              </p:ext>
            </p:extLst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75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9592" y="980728"/>
            <a:ext cx="7920880" cy="864096"/>
          </a:xfrm>
        </p:spPr>
        <p:txBody>
          <a:bodyPr/>
          <a:lstStyle/>
          <a:p>
            <a:r>
              <a:rPr lang="en-US" sz="2400" dirty="0" smtClean="0"/>
              <a:t>UC-FR-02 </a:t>
            </a:r>
            <a:r>
              <a:rPr lang="en-US" sz="2400" dirty="0" smtClean="0"/>
              <a:t>- </a:t>
            </a:r>
            <a:r>
              <a:rPr lang="en-US" sz="2400" dirty="0"/>
              <a:t>Enterprise Architecture</a:t>
            </a:r>
            <a:endParaRPr lang="fr-FR" sz="2400" dirty="0"/>
          </a:p>
        </p:txBody>
      </p:sp>
      <p:sp>
        <p:nvSpPr>
          <p:cNvPr id="12" name="Sous-titre 2"/>
          <p:cNvSpPr txBox="1">
            <a:spLocks/>
          </p:cNvSpPr>
          <p:nvPr/>
        </p:nvSpPr>
        <p:spPr>
          <a:xfrm>
            <a:off x="2483768" y="2060848"/>
            <a:ext cx="3312368" cy="122413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i="1" dirty="0" err="1"/>
              <a:t>Yvan</a:t>
            </a:r>
            <a:r>
              <a:rPr lang="en-US" sz="1600" i="1" dirty="0"/>
              <a:t> </a:t>
            </a:r>
            <a:r>
              <a:rPr lang="en-US" sz="1600" i="1" dirty="0" err="1"/>
              <a:t>lussaud</a:t>
            </a:r>
            <a:endParaRPr lang="en-US" sz="1600" i="1" dirty="0"/>
          </a:p>
          <a:p>
            <a:pPr algn="r"/>
            <a:r>
              <a:rPr lang="en-US" sz="1600" i="1" dirty="0"/>
              <a:t>OBEO</a:t>
            </a:r>
          </a:p>
        </p:txBody>
      </p:sp>
    </p:spTree>
    <p:extLst>
      <p:ext uri="{BB962C8B-B14F-4D97-AF65-F5344CB8AC3E}">
        <p14:creationId xmlns:p14="http://schemas.microsoft.com/office/powerpoint/2010/main" val="25640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UC-FR-02</a:t>
            </a:r>
            <a:br>
              <a:rPr lang="en-US" dirty="0" smtClean="0"/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Enterprise Architecture</a:t>
            </a:r>
            <a:endParaRPr lang="en-US" sz="2000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79512" y="1124744"/>
          <a:ext cx="8640960" cy="48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68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EA 3 PowerPoint template_small">
  <a:themeElements>
    <a:clrScheme name="ITEA Office">
      <a:dk1>
        <a:sysClr val="windowText" lastClr="000000"/>
      </a:dk1>
      <a:lt1>
        <a:sysClr val="window" lastClr="FFFFFF"/>
      </a:lt1>
      <a:dk2>
        <a:srgbClr val="F36F21"/>
      </a:dk2>
      <a:lt2>
        <a:srgbClr val="EEECE1"/>
      </a:lt2>
      <a:accent1>
        <a:srgbClr val="00A651"/>
      </a:accent1>
      <a:accent2>
        <a:srgbClr val="7F7F7F"/>
      </a:accent2>
      <a:accent3>
        <a:srgbClr val="F36F21"/>
      </a:accent3>
      <a:accent4>
        <a:srgbClr val="FBDC57"/>
      </a:accent4>
      <a:accent5>
        <a:srgbClr val="73C052"/>
      </a:accent5>
      <a:accent6>
        <a:srgbClr val="2484C6"/>
      </a:accent6>
      <a:hlink>
        <a:srgbClr val="00A651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ccb06-a9bd-44be-8233-5ea8b0721088"/>
    <TaxKeywordTaxHTField xmlns="194ccb06-a9bd-44be-8233-5ea8b0721088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B70258BA69E4DAF3FE5F4C0DA7431" ma:contentTypeVersion="3" ma:contentTypeDescription="Create a new document." ma:contentTypeScope="" ma:versionID="73b0da4689f410ccc075ca2e5729e523">
  <xsd:schema xmlns:xsd="http://www.w3.org/2001/XMLSchema" xmlns:xs="http://www.w3.org/2001/XMLSchema" xmlns:p="http://schemas.microsoft.com/office/2006/metadata/properties" xmlns:ns2="194ccb06-a9bd-44be-8233-5ea8b0721088" targetNamespace="http://schemas.microsoft.com/office/2006/metadata/properties" ma:root="true" ma:fieldsID="e94a1f9785d1c13fc1ca94d7aa1cdcfb" ns2:_="">
    <xsd:import namespace="194ccb06-a9bd-44be-8233-5ea8b0721088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cb06-a9bd-44be-8233-5ea8b0721088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8694947a-f9e1-4fea-940e-70fade438c9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9554250-f774-4ea1-8361-d72e998c4d22}" ma:internalName="TaxCatchAll" ma:showField="CatchAllData" ma:web="194ccb06-a9bd-44be-8233-5ea8b07210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BC5A0-E964-415D-AAEB-6461FAEAF8E1}">
  <ds:schemaRefs>
    <ds:schemaRef ds:uri="194ccb06-a9bd-44be-8233-5ea8b072108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EEE30E-D541-4A3D-BCD3-C9760DDDF4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C1D47-CEFF-4EDB-A79F-5DF302C4CC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ccb06-a9bd-44be-8233-5ea8b0721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ITEA 3 PowerPoint template_small</Template>
  <TotalTime>1740</TotalTime>
  <Words>974</Words>
  <Application>Microsoft Office PowerPoint</Application>
  <PresentationFormat>On-screen Show (4:3)</PresentationFormat>
  <Paragraphs>213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ITEA 3 PowerPoint template_small</vt:lpstr>
      <vt:lpstr>Progress on the Industrial Use Cases</vt:lpstr>
      <vt:lpstr>PowerPoint Presentation</vt:lpstr>
      <vt:lpstr>UC-FR-01 Synchronization between models and documents</vt:lpstr>
      <vt:lpstr>UC-FR-01 Sirius</vt:lpstr>
      <vt:lpstr>UC-FR-01 Development of Sirius</vt:lpstr>
      <vt:lpstr>UC-FR-01 Problematic</vt:lpstr>
      <vt:lpstr>UC-FR-01 Concern</vt:lpstr>
      <vt:lpstr>PowerPoint Presentation</vt:lpstr>
      <vt:lpstr>UC-FR-02 Enterprise Architecture</vt:lpstr>
      <vt:lpstr>UC-FR-02 SmartEA</vt:lpstr>
      <vt:lpstr>UC-FR-02 Enterprise Architecture</vt:lpstr>
      <vt:lpstr>UC-FR-02 Problematic</vt:lpstr>
      <vt:lpstr>UC-FR-02 Concern</vt:lpstr>
      <vt:lpstr>PowerPoint Presentation</vt:lpstr>
      <vt:lpstr>SIDP: “System Installation Design Principles”</vt:lpstr>
      <vt:lpstr>Context and problem</vt:lpstr>
      <vt:lpstr>Industrial high level needs</vt:lpstr>
      <vt:lpstr>Synchronization of regulation documentation with a design rule repository</vt:lpstr>
      <vt:lpstr>UC-FR-03 Synchronization of regulation documentation with a design rule repository</vt:lpstr>
      <vt:lpstr>UC-FR-03 Synchronization of regulation documentation with a design rule repository</vt:lpstr>
      <vt:lpstr>UC-FR-03 Synchronization of regulation documentation with a design rule repository</vt:lpstr>
      <vt:lpstr>PowerPoint Presentation</vt:lpstr>
      <vt:lpstr>UC-FR-04 Production of a context specific design document</vt:lpstr>
      <vt:lpstr>UC-FR-04 Production of a context specific design document</vt:lpstr>
      <vt:lpstr>Component classes taxonomy</vt:lpstr>
      <vt:lpstr>Component classes taxonomy</vt:lpstr>
      <vt:lpstr>SPARQL queries </vt:lpstr>
      <vt:lpstr>PowerPoint Presentation</vt:lpstr>
      <vt:lpstr>Thank you for your attention! Any question ?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&amp; Tricks Project Presentation &lt;Delete this slide from your final slide set&gt;</dc:title>
  <dc:creator>Loes van den Borne</dc:creator>
  <cp:lastModifiedBy>Moharram Challenger</cp:lastModifiedBy>
  <cp:revision>295</cp:revision>
  <dcterms:created xsi:type="dcterms:W3CDTF">2014-11-11T13:03:42Z</dcterms:created>
  <dcterms:modified xsi:type="dcterms:W3CDTF">2015-09-21T12:46:07Z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0x0101005BFB70258BA69E4DAF3FE5F4C0DA7431</vt:lpwstr>
  </property>
  <property fmtid="{D5CDD505-2E9C-101B-9397-08002B2CF9AE}" pid="3" name="TaxKeyword">
    <vt:lpwstr/>
  </property>
</Properties>
</file>